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43"/>
  </p:notesMasterIdLst>
  <p:handoutMasterIdLst>
    <p:handoutMasterId r:id="rId44"/>
  </p:handoutMasterIdLst>
  <p:sldIdLst>
    <p:sldId id="288" r:id="rId2"/>
    <p:sldId id="289" r:id="rId3"/>
    <p:sldId id="273" r:id="rId4"/>
    <p:sldId id="314" r:id="rId5"/>
    <p:sldId id="315" r:id="rId6"/>
    <p:sldId id="309" r:id="rId7"/>
    <p:sldId id="291" r:id="rId8"/>
    <p:sldId id="316" r:id="rId9"/>
    <p:sldId id="262" r:id="rId10"/>
    <p:sldId id="293" r:id="rId11"/>
    <p:sldId id="320" r:id="rId12"/>
    <p:sldId id="287" r:id="rId13"/>
    <p:sldId id="257" r:id="rId14"/>
    <p:sldId id="325" r:id="rId15"/>
    <p:sldId id="301" r:id="rId16"/>
    <p:sldId id="304" r:id="rId17"/>
    <p:sldId id="310" r:id="rId18"/>
    <p:sldId id="258" r:id="rId19"/>
    <p:sldId id="300" r:id="rId20"/>
    <p:sldId id="326" r:id="rId21"/>
    <p:sldId id="305" r:id="rId22"/>
    <p:sldId id="312" r:id="rId23"/>
    <p:sldId id="259" r:id="rId24"/>
    <p:sldId id="331" r:id="rId25"/>
    <p:sldId id="307" r:id="rId26"/>
    <p:sldId id="313" r:id="rId27"/>
    <p:sldId id="260" r:id="rId28"/>
    <p:sldId id="328" r:id="rId29"/>
    <p:sldId id="329" r:id="rId30"/>
    <p:sldId id="330" r:id="rId31"/>
    <p:sldId id="318" r:id="rId32"/>
    <p:sldId id="322" r:id="rId33"/>
    <p:sldId id="299" r:id="rId34"/>
    <p:sldId id="263" r:id="rId35"/>
    <p:sldId id="298" r:id="rId36"/>
    <p:sldId id="264" r:id="rId37"/>
    <p:sldId id="333" r:id="rId38"/>
    <p:sldId id="296" r:id="rId39"/>
    <p:sldId id="297" r:id="rId40"/>
    <p:sldId id="317" r:id="rId41"/>
    <p:sldId id="321" r:id="rId42"/>
  </p:sldIdLst>
  <p:sldSz cx="12192000" cy="6858000"/>
  <p:notesSz cx="6881813"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6B4"/>
    <a:srgbClr val="B50505"/>
    <a:srgbClr val="4618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312" autoAdjust="0"/>
  </p:normalViewPr>
  <p:slideViewPr>
    <p:cSldViewPr snapToGrid="0">
      <p:cViewPr varScale="1">
        <p:scale>
          <a:sx n="71" d="100"/>
          <a:sy n="71" d="100"/>
        </p:scale>
        <p:origin x="480"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1E800-09B7-4352-BC4F-DA49C27988AF}" type="doc">
      <dgm:prSet loTypeId="urn:microsoft.com/office/officeart/2005/8/layout/cycle2" loCatId="cycle" qsTypeId="urn:microsoft.com/office/officeart/2005/8/quickstyle/simple4" qsCatId="simple" csTypeId="urn:microsoft.com/office/officeart/2005/8/colors/accent1_2#1" csCatId="accent1" phldr="1"/>
      <dgm:spPr/>
      <dgm:t>
        <a:bodyPr/>
        <a:lstStyle/>
        <a:p>
          <a:endParaRPr lang="en-US"/>
        </a:p>
      </dgm:t>
    </dgm:pt>
    <dgm:pt modelId="{92489A2D-5DF1-4836-8C5B-308B51078401}" type="pres">
      <dgm:prSet presAssocID="{8201E800-09B7-4352-BC4F-DA49C27988AF}" presName="cycle" presStyleCnt="0">
        <dgm:presLayoutVars>
          <dgm:dir/>
          <dgm:resizeHandles val="exact"/>
        </dgm:presLayoutVars>
      </dgm:prSet>
      <dgm:spPr/>
      <dgm:t>
        <a:bodyPr/>
        <a:lstStyle/>
        <a:p>
          <a:endParaRPr lang="en-US"/>
        </a:p>
      </dgm:t>
    </dgm:pt>
  </dgm:ptLst>
  <dgm:cxnLst>
    <dgm:cxn modelId="{F6DBAAB0-0F80-4745-85BB-94AF573AA44D}" type="presOf" srcId="{8201E800-09B7-4352-BC4F-DA49C27988AF}" destId="{92489A2D-5DF1-4836-8C5B-308B5107840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1E800-09B7-4352-BC4F-DA49C27988AF}" type="doc">
      <dgm:prSet loTypeId="urn:microsoft.com/office/officeart/2005/8/layout/cycle5" loCatId="cycle" qsTypeId="urn:microsoft.com/office/officeart/2005/8/quickstyle/simple4" qsCatId="simple" csTypeId="urn:microsoft.com/office/officeart/2005/8/colors/accent1_2#2" csCatId="accent1" phldr="1"/>
      <dgm:spPr/>
      <dgm:t>
        <a:bodyPr/>
        <a:lstStyle/>
        <a:p>
          <a:endParaRPr lang="en-US"/>
        </a:p>
      </dgm:t>
    </dgm:pt>
    <dgm:pt modelId="{E14404AD-078E-44D0-AE56-8D504C965955}">
      <dgm:prSet phldrT="[Text]"/>
      <dgm:spPr/>
      <dgm:t>
        <a:bodyPr/>
        <a:lstStyle/>
        <a:p>
          <a:r>
            <a:rPr lang="en-US" dirty="0"/>
            <a:t>Problem or</a:t>
          </a:r>
        </a:p>
        <a:p>
          <a:r>
            <a:rPr lang="en-US" dirty="0"/>
            <a:t>Need Statement</a:t>
          </a:r>
        </a:p>
      </dgm:t>
    </dgm:pt>
    <dgm:pt modelId="{871C69F8-E2E8-491F-A768-8442D6AC9709}" type="parTrans" cxnId="{29E43EDB-69FC-439E-A3F3-FF3685FAE955}">
      <dgm:prSet/>
      <dgm:spPr/>
      <dgm:t>
        <a:bodyPr/>
        <a:lstStyle/>
        <a:p>
          <a:endParaRPr lang="en-US"/>
        </a:p>
      </dgm:t>
    </dgm:pt>
    <dgm:pt modelId="{A186C8FB-A7CA-4DC1-BF5A-994208B9F81C}" type="sibTrans" cxnId="{29E43EDB-69FC-439E-A3F3-FF3685FAE955}">
      <dgm:prSet/>
      <dgm:spPr/>
      <dgm:t>
        <a:bodyPr/>
        <a:lstStyle/>
        <a:p>
          <a:endParaRPr lang="en-US" dirty="0"/>
        </a:p>
      </dgm:t>
    </dgm:pt>
    <dgm:pt modelId="{71BB1DDD-4043-4BB0-8C6B-B7EDA728F9EC}" type="pres">
      <dgm:prSet presAssocID="{8201E800-09B7-4352-BC4F-DA49C27988AF}" presName="cycle" presStyleCnt="0">
        <dgm:presLayoutVars>
          <dgm:dir/>
          <dgm:resizeHandles val="exact"/>
        </dgm:presLayoutVars>
      </dgm:prSet>
      <dgm:spPr/>
      <dgm:t>
        <a:bodyPr/>
        <a:lstStyle/>
        <a:p>
          <a:endParaRPr lang="en-US"/>
        </a:p>
      </dgm:t>
    </dgm:pt>
    <dgm:pt modelId="{06D50B27-CC3F-4893-B1EB-EDF5AFA4ED32}" type="pres">
      <dgm:prSet presAssocID="{E14404AD-078E-44D0-AE56-8D504C965955}" presName="node" presStyleLbl="node1" presStyleIdx="0" presStyleCnt="1" custScaleX="186521" custRadScaleRad="99828" custRadScaleInc="-964">
        <dgm:presLayoutVars>
          <dgm:bulletEnabled val="1"/>
        </dgm:presLayoutVars>
      </dgm:prSet>
      <dgm:spPr/>
      <dgm:t>
        <a:bodyPr/>
        <a:lstStyle/>
        <a:p>
          <a:endParaRPr lang="en-US"/>
        </a:p>
      </dgm:t>
    </dgm:pt>
  </dgm:ptLst>
  <dgm:cxnLst>
    <dgm:cxn modelId="{AF69954F-94DE-452B-9EB8-C61C9DF43D09}" type="presOf" srcId="{E14404AD-078E-44D0-AE56-8D504C965955}" destId="{06D50B27-CC3F-4893-B1EB-EDF5AFA4ED32}" srcOrd="0" destOrd="0" presId="urn:microsoft.com/office/officeart/2005/8/layout/cycle5"/>
    <dgm:cxn modelId="{9069ECBD-74F0-488F-9FAE-1B541D9A93AA}" type="presOf" srcId="{8201E800-09B7-4352-BC4F-DA49C27988AF}" destId="{71BB1DDD-4043-4BB0-8C6B-B7EDA728F9EC}" srcOrd="0" destOrd="0" presId="urn:microsoft.com/office/officeart/2005/8/layout/cycle5"/>
    <dgm:cxn modelId="{29E43EDB-69FC-439E-A3F3-FF3685FAE955}" srcId="{8201E800-09B7-4352-BC4F-DA49C27988AF}" destId="{E14404AD-078E-44D0-AE56-8D504C965955}" srcOrd="0" destOrd="0" parTransId="{871C69F8-E2E8-491F-A768-8442D6AC9709}" sibTransId="{A186C8FB-A7CA-4DC1-BF5A-994208B9F81C}"/>
    <dgm:cxn modelId="{C54BAA7E-8D76-4C97-AFE9-C7FD8A4D5DF2}" type="presParOf" srcId="{71BB1DDD-4043-4BB0-8C6B-B7EDA728F9EC}" destId="{06D50B27-CC3F-4893-B1EB-EDF5AFA4ED32}"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01E800-09B7-4352-BC4F-DA49C27988AF}" type="doc">
      <dgm:prSet loTypeId="urn:microsoft.com/office/officeart/2005/8/layout/cycle2" loCatId="cycle" qsTypeId="urn:microsoft.com/office/officeart/2005/8/quickstyle/simple4" qsCatId="simple" csTypeId="urn:microsoft.com/office/officeart/2005/8/colors/accent1_2#3" csCatId="accent1" phldr="1"/>
      <dgm:spPr/>
      <dgm:t>
        <a:bodyPr/>
        <a:lstStyle/>
        <a:p>
          <a:endParaRPr lang="en-US"/>
        </a:p>
      </dgm:t>
    </dgm:pt>
    <dgm:pt modelId="{92489A2D-5DF1-4836-8C5B-308B51078401}" type="pres">
      <dgm:prSet presAssocID="{8201E800-09B7-4352-BC4F-DA49C27988AF}" presName="cycle" presStyleCnt="0">
        <dgm:presLayoutVars>
          <dgm:dir/>
          <dgm:resizeHandles val="exact"/>
        </dgm:presLayoutVars>
      </dgm:prSet>
      <dgm:spPr/>
      <dgm:t>
        <a:bodyPr/>
        <a:lstStyle/>
        <a:p>
          <a:endParaRPr lang="en-US"/>
        </a:p>
      </dgm:t>
    </dgm:pt>
  </dgm:ptLst>
  <dgm:cxnLst>
    <dgm:cxn modelId="{966B9A59-60D6-461B-BC04-D63E94136803}" type="presOf" srcId="{8201E800-09B7-4352-BC4F-DA49C27988AF}" destId="{92489A2D-5DF1-4836-8C5B-308B5107840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01E800-09B7-4352-BC4F-DA49C27988AF}" type="doc">
      <dgm:prSet loTypeId="urn:microsoft.com/office/officeart/2005/8/layout/cycle5" loCatId="cycle" qsTypeId="urn:microsoft.com/office/officeart/2005/8/quickstyle/simple4" qsCatId="simple" csTypeId="urn:microsoft.com/office/officeart/2005/8/colors/accent1_2#4" csCatId="accent1" phldr="1"/>
      <dgm:spPr/>
      <dgm:t>
        <a:bodyPr/>
        <a:lstStyle/>
        <a:p>
          <a:endParaRPr lang="en-US"/>
        </a:p>
      </dgm:t>
    </dgm:pt>
    <dgm:pt modelId="{E14404AD-078E-44D0-AE56-8D504C965955}">
      <dgm:prSet phldrT="[Text]"/>
      <dgm:spPr/>
      <dgm:t>
        <a:bodyPr/>
        <a:lstStyle/>
        <a:p>
          <a:r>
            <a:rPr lang="en-US" dirty="0"/>
            <a:t>Goal</a:t>
          </a:r>
        </a:p>
      </dgm:t>
    </dgm:pt>
    <dgm:pt modelId="{871C69F8-E2E8-491F-A768-8442D6AC9709}" type="parTrans" cxnId="{29E43EDB-69FC-439E-A3F3-FF3685FAE955}">
      <dgm:prSet/>
      <dgm:spPr/>
      <dgm:t>
        <a:bodyPr/>
        <a:lstStyle/>
        <a:p>
          <a:endParaRPr lang="en-US"/>
        </a:p>
      </dgm:t>
    </dgm:pt>
    <dgm:pt modelId="{A186C8FB-A7CA-4DC1-BF5A-994208B9F81C}" type="sibTrans" cxnId="{29E43EDB-69FC-439E-A3F3-FF3685FAE955}">
      <dgm:prSet/>
      <dgm:spPr/>
      <dgm:t>
        <a:bodyPr/>
        <a:lstStyle/>
        <a:p>
          <a:endParaRPr lang="en-US" dirty="0"/>
        </a:p>
      </dgm:t>
    </dgm:pt>
    <dgm:pt modelId="{71BB1DDD-4043-4BB0-8C6B-B7EDA728F9EC}" type="pres">
      <dgm:prSet presAssocID="{8201E800-09B7-4352-BC4F-DA49C27988AF}" presName="cycle" presStyleCnt="0">
        <dgm:presLayoutVars>
          <dgm:dir/>
          <dgm:resizeHandles val="exact"/>
        </dgm:presLayoutVars>
      </dgm:prSet>
      <dgm:spPr/>
      <dgm:t>
        <a:bodyPr/>
        <a:lstStyle/>
        <a:p>
          <a:endParaRPr lang="en-US"/>
        </a:p>
      </dgm:t>
    </dgm:pt>
    <dgm:pt modelId="{06D50B27-CC3F-4893-B1EB-EDF5AFA4ED32}" type="pres">
      <dgm:prSet presAssocID="{E14404AD-078E-44D0-AE56-8D504C965955}" presName="node" presStyleLbl="node1" presStyleIdx="0" presStyleCnt="1" custRadScaleRad="99828" custRadScaleInc="-964">
        <dgm:presLayoutVars>
          <dgm:bulletEnabled val="1"/>
        </dgm:presLayoutVars>
      </dgm:prSet>
      <dgm:spPr/>
      <dgm:t>
        <a:bodyPr/>
        <a:lstStyle/>
        <a:p>
          <a:endParaRPr lang="en-US"/>
        </a:p>
      </dgm:t>
    </dgm:pt>
  </dgm:ptLst>
  <dgm:cxnLst>
    <dgm:cxn modelId="{B1A0DDAD-ABB7-41E6-AD25-2D4AC4D5CF70}" type="presOf" srcId="{8201E800-09B7-4352-BC4F-DA49C27988AF}" destId="{71BB1DDD-4043-4BB0-8C6B-B7EDA728F9EC}" srcOrd="0" destOrd="0" presId="urn:microsoft.com/office/officeart/2005/8/layout/cycle5"/>
    <dgm:cxn modelId="{517C03BA-CC2F-427E-9DD2-35427361AE35}" type="presOf" srcId="{E14404AD-078E-44D0-AE56-8D504C965955}" destId="{06D50B27-CC3F-4893-B1EB-EDF5AFA4ED32}" srcOrd="0" destOrd="0" presId="urn:microsoft.com/office/officeart/2005/8/layout/cycle5"/>
    <dgm:cxn modelId="{29E43EDB-69FC-439E-A3F3-FF3685FAE955}" srcId="{8201E800-09B7-4352-BC4F-DA49C27988AF}" destId="{E14404AD-078E-44D0-AE56-8D504C965955}" srcOrd="0" destOrd="0" parTransId="{871C69F8-E2E8-491F-A768-8442D6AC9709}" sibTransId="{A186C8FB-A7CA-4DC1-BF5A-994208B9F81C}"/>
    <dgm:cxn modelId="{88582C41-57D5-4E6B-9C97-FC5F3A42E69D}" type="presParOf" srcId="{71BB1DDD-4043-4BB0-8C6B-B7EDA728F9EC}" destId="{06D50B27-CC3F-4893-B1EB-EDF5AFA4ED32}"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01E800-09B7-4352-BC4F-DA49C27988AF}" type="doc">
      <dgm:prSet loTypeId="urn:microsoft.com/office/officeart/2005/8/layout/cycle5" loCatId="cycle" qsTypeId="urn:microsoft.com/office/officeart/2005/8/quickstyle/simple4" qsCatId="simple" csTypeId="urn:microsoft.com/office/officeart/2005/8/colors/accent1_2#5" csCatId="accent1" phldr="1"/>
      <dgm:spPr/>
      <dgm:t>
        <a:bodyPr/>
        <a:lstStyle/>
        <a:p>
          <a:endParaRPr lang="en-US"/>
        </a:p>
      </dgm:t>
    </dgm:pt>
    <dgm:pt modelId="{E14404AD-078E-44D0-AE56-8D504C965955}">
      <dgm:prSet phldrT="[Text]"/>
      <dgm:spPr/>
      <dgm:t>
        <a:bodyPr/>
        <a:lstStyle/>
        <a:p>
          <a:r>
            <a:rPr lang="en-US" dirty="0"/>
            <a:t>Goal</a:t>
          </a:r>
        </a:p>
      </dgm:t>
    </dgm:pt>
    <dgm:pt modelId="{871C69F8-E2E8-491F-A768-8442D6AC9709}" type="parTrans" cxnId="{29E43EDB-69FC-439E-A3F3-FF3685FAE955}">
      <dgm:prSet/>
      <dgm:spPr/>
      <dgm:t>
        <a:bodyPr/>
        <a:lstStyle/>
        <a:p>
          <a:endParaRPr lang="en-US"/>
        </a:p>
      </dgm:t>
    </dgm:pt>
    <dgm:pt modelId="{A186C8FB-A7CA-4DC1-BF5A-994208B9F81C}" type="sibTrans" cxnId="{29E43EDB-69FC-439E-A3F3-FF3685FAE955}">
      <dgm:prSet/>
      <dgm:spPr/>
      <dgm:t>
        <a:bodyPr/>
        <a:lstStyle/>
        <a:p>
          <a:endParaRPr lang="en-US" dirty="0"/>
        </a:p>
      </dgm:t>
    </dgm:pt>
    <dgm:pt modelId="{71BB1DDD-4043-4BB0-8C6B-B7EDA728F9EC}" type="pres">
      <dgm:prSet presAssocID="{8201E800-09B7-4352-BC4F-DA49C27988AF}" presName="cycle" presStyleCnt="0">
        <dgm:presLayoutVars>
          <dgm:dir/>
          <dgm:resizeHandles val="exact"/>
        </dgm:presLayoutVars>
      </dgm:prSet>
      <dgm:spPr/>
      <dgm:t>
        <a:bodyPr/>
        <a:lstStyle/>
        <a:p>
          <a:endParaRPr lang="en-US"/>
        </a:p>
      </dgm:t>
    </dgm:pt>
    <dgm:pt modelId="{06D50B27-CC3F-4893-B1EB-EDF5AFA4ED32}" type="pres">
      <dgm:prSet presAssocID="{E14404AD-078E-44D0-AE56-8D504C965955}" presName="node" presStyleLbl="node1" presStyleIdx="0" presStyleCnt="1" custRadScaleRad="101366" custRadScaleInc="780">
        <dgm:presLayoutVars>
          <dgm:bulletEnabled val="1"/>
        </dgm:presLayoutVars>
      </dgm:prSet>
      <dgm:spPr/>
      <dgm:t>
        <a:bodyPr/>
        <a:lstStyle/>
        <a:p>
          <a:endParaRPr lang="en-US"/>
        </a:p>
      </dgm:t>
    </dgm:pt>
  </dgm:ptLst>
  <dgm:cxnLst>
    <dgm:cxn modelId="{20938912-05BF-4174-A7AA-E90F4C865969}" type="presOf" srcId="{E14404AD-078E-44D0-AE56-8D504C965955}" destId="{06D50B27-CC3F-4893-B1EB-EDF5AFA4ED32}" srcOrd="0" destOrd="0" presId="urn:microsoft.com/office/officeart/2005/8/layout/cycle5"/>
    <dgm:cxn modelId="{29E43EDB-69FC-439E-A3F3-FF3685FAE955}" srcId="{8201E800-09B7-4352-BC4F-DA49C27988AF}" destId="{E14404AD-078E-44D0-AE56-8D504C965955}" srcOrd="0" destOrd="0" parTransId="{871C69F8-E2E8-491F-A768-8442D6AC9709}" sibTransId="{A186C8FB-A7CA-4DC1-BF5A-994208B9F81C}"/>
    <dgm:cxn modelId="{F327E539-56AB-4795-BA78-495AE98AD2A4}" type="presOf" srcId="{8201E800-09B7-4352-BC4F-DA49C27988AF}" destId="{71BB1DDD-4043-4BB0-8C6B-B7EDA728F9EC}" srcOrd="0" destOrd="0" presId="urn:microsoft.com/office/officeart/2005/8/layout/cycle5"/>
    <dgm:cxn modelId="{719CEE47-A81A-4509-876A-7147BE93B4D8}" type="presParOf" srcId="{71BB1DDD-4043-4BB0-8C6B-B7EDA728F9EC}" destId="{06D50B27-CC3F-4893-B1EB-EDF5AFA4ED32}"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01E800-09B7-4352-BC4F-DA49C27988AF}" type="doc">
      <dgm:prSet loTypeId="urn:microsoft.com/office/officeart/2005/8/layout/cycle5" loCatId="cycle" qsTypeId="urn:microsoft.com/office/officeart/2005/8/quickstyle/simple4" qsCatId="simple" csTypeId="urn:microsoft.com/office/officeart/2005/8/colors/accent1_2#6" csCatId="accent1" phldr="1"/>
      <dgm:spPr/>
      <dgm:t>
        <a:bodyPr/>
        <a:lstStyle/>
        <a:p>
          <a:endParaRPr lang="en-US"/>
        </a:p>
      </dgm:t>
    </dgm:pt>
    <dgm:pt modelId="{E14404AD-078E-44D0-AE56-8D504C965955}">
      <dgm:prSet phldrT="[Text]"/>
      <dgm:spPr/>
      <dgm:t>
        <a:bodyPr/>
        <a:lstStyle/>
        <a:p>
          <a:r>
            <a:rPr lang="en-US" dirty="0"/>
            <a:t>Goal</a:t>
          </a:r>
        </a:p>
      </dgm:t>
    </dgm:pt>
    <dgm:pt modelId="{871C69F8-E2E8-491F-A768-8442D6AC9709}" type="parTrans" cxnId="{29E43EDB-69FC-439E-A3F3-FF3685FAE955}">
      <dgm:prSet/>
      <dgm:spPr/>
      <dgm:t>
        <a:bodyPr/>
        <a:lstStyle/>
        <a:p>
          <a:endParaRPr lang="en-US"/>
        </a:p>
      </dgm:t>
    </dgm:pt>
    <dgm:pt modelId="{A186C8FB-A7CA-4DC1-BF5A-994208B9F81C}" type="sibTrans" cxnId="{29E43EDB-69FC-439E-A3F3-FF3685FAE955}">
      <dgm:prSet/>
      <dgm:spPr/>
      <dgm:t>
        <a:bodyPr/>
        <a:lstStyle/>
        <a:p>
          <a:endParaRPr lang="en-US" dirty="0"/>
        </a:p>
      </dgm:t>
    </dgm:pt>
    <dgm:pt modelId="{71BB1DDD-4043-4BB0-8C6B-B7EDA728F9EC}" type="pres">
      <dgm:prSet presAssocID="{8201E800-09B7-4352-BC4F-DA49C27988AF}" presName="cycle" presStyleCnt="0">
        <dgm:presLayoutVars>
          <dgm:dir/>
          <dgm:resizeHandles val="exact"/>
        </dgm:presLayoutVars>
      </dgm:prSet>
      <dgm:spPr/>
      <dgm:t>
        <a:bodyPr/>
        <a:lstStyle/>
        <a:p>
          <a:endParaRPr lang="en-US"/>
        </a:p>
      </dgm:t>
    </dgm:pt>
    <dgm:pt modelId="{06D50B27-CC3F-4893-B1EB-EDF5AFA4ED32}" type="pres">
      <dgm:prSet presAssocID="{E14404AD-078E-44D0-AE56-8D504C965955}" presName="node" presStyleLbl="node1" presStyleIdx="0" presStyleCnt="1" custRadScaleRad="117516" custRadScaleInc="-2794">
        <dgm:presLayoutVars>
          <dgm:bulletEnabled val="1"/>
        </dgm:presLayoutVars>
      </dgm:prSet>
      <dgm:spPr/>
      <dgm:t>
        <a:bodyPr/>
        <a:lstStyle/>
        <a:p>
          <a:endParaRPr lang="en-US"/>
        </a:p>
      </dgm:t>
    </dgm:pt>
  </dgm:ptLst>
  <dgm:cxnLst>
    <dgm:cxn modelId="{EF3C6238-CEAB-4EA3-8EBB-944266378D1D}" type="presOf" srcId="{8201E800-09B7-4352-BC4F-DA49C27988AF}" destId="{71BB1DDD-4043-4BB0-8C6B-B7EDA728F9EC}" srcOrd="0" destOrd="0" presId="urn:microsoft.com/office/officeart/2005/8/layout/cycle5"/>
    <dgm:cxn modelId="{20B16353-5011-4272-B12F-0E3FCF7CA202}" type="presOf" srcId="{E14404AD-078E-44D0-AE56-8D504C965955}" destId="{06D50B27-CC3F-4893-B1EB-EDF5AFA4ED32}" srcOrd="0" destOrd="0" presId="urn:microsoft.com/office/officeart/2005/8/layout/cycle5"/>
    <dgm:cxn modelId="{29E43EDB-69FC-439E-A3F3-FF3685FAE955}" srcId="{8201E800-09B7-4352-BC4F-DA49C27988AF}" destId="{E14404AD-078E-44D0-AE56-8D504C965955}" srcOrd="0" destOrd="0" parTransId="{871C69F8-E2E8-491F-A768-8442D6AC9709}" sibTransId="{A186C8FB-A7CA-4DC1-BF5A-994208B9F81C}"/>
    <dgm:cxn modelId="{9CCE05BE-CD0B-463A-9EDB-6DE47E187270}" type="presParOf" srcId="{71BB1DDD-4043-4BB0-8C6B-B7EDA728F9EC}" destId="{06D50B27-CC3F-4893-B1EB-EDF5AFA4ED32}"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01E800-09B7-4352-BC4F-DA49C27988AF}" type="doc">
      <dgm:prSet loTypeId="urn:microsoft.com/office/officeart/2005/8/layout/cycle5" loCatId="cycle" qsTypeId="urn:microsoft.com/office/officeart/2005/8/quickstyle/simple4" qsCatId="simple" csTypeId="urn:microsoft.com/office/officeart/2005/8/colors/accent1_2#7" csCatId="accent1" phldr="1"/>
      <dgm:spPr/>
      <dgm:t>
        <a:bodyPr/>
        <a:lstStyle/>
        <a:p>
          <a:endParaRPr lang="en-US"/>
        </a:p>
      </dgm:t>
    </dgm:pt>
    <dgm:pt modelId="{E14404AD-078E-44D0-AE56-8D504C965955}">
      <dgm:prSet phldrT="[Text]"/>
      <dgm:spPr/>
      <dgm:t>
        <a:bodyPr/>
        <a:lstStyle/>
        <a:p>
          <a:r>
            <a:rPr lang="en-US" dirty="0"/>
            <a:t>Goal</a:t>
          </a:r>
        </a:p>
      </dgm:t>
    </dgm:pt>
    <dgm:pt modelId="{871C69F8-E2E8-491F-A768-8442D6AC9709}" type="parTrans" cxnId="{29E43EDB-69FC-439E-A3F3-FF3685FAE955}">
      <dgm:prSet/>
      <dgm:spPr/>
      <dgm:t>
        <a:bodyPr/>
        <a:lstStyle/>
        <a:p>
          <a:endParaRPr lang="en-US"/>
        </a:p>
      </dgm:t>
    </dgm:pt>
    <dgm:pt modelId="{A186C8FB-A7CA-4DC1-BF5A-994208B9F81C}" type="sibTrans" cxnId="{29E43EDB-69FC-439E-A3F3-FF3685FAE955}">
      <dgm:prSet/>
      <dgm:spPr/>
      <dgm:t>
        <a:bodyPr/>
        <a:lstStyle/>
        <a:p>
          <a:endParaRPr lang="en-US" dirty="0"/>
        </a:p>
      </dgm:t>
    </dgm:pt>
    <dgm:pt modelId="{71BB1DDD-4043-4BB0-8C6B-B7EDA728F9EC}" type="pres">
      <dgm:prSet presAssocID="{8201E800-09B7-4352-BC4F-DA49C27988AF}" presName="cycle" presStyleCnt="0">
        <dgm:presLayoutVars>
          <dgm:dir/>
          <dgm:resizeHandles val="exact"/>
        </dgm:presLayoutVars>
      </dgm:prSet>
      <dgm:spPr/>
      <dgm:t>
        <a:bodyPr/>
        <a:lstStyle/>
        <a:p>
          <a:endParaRPr lang="en-US"/>
        </a:p>
      </dgm:t>
    </dgm:pt>
    <dgm:pt modelId="{06D50B27-CC3F-4893-B1EB-EDF5AFA4ED32}" type="pres">
      <dgm:prSet presAssocID="{E14404AD-078E-44D0-AE56-8D504C965955}" presName="node" presStyleLbl="node1" presStyleIdx="0" presStyleCnt="1" custRadScaleRad="117516" custRadScaleInc="-2794">
        <dgm:presLayoutVars>
          <dgm:bulletEnabled val="1"/>
        </dgm:presLayoutVars>
      </dgm:prSet>
      <dgm:spPr/>
      <dgm:t>
        <a:bodyPr/>
        <a:lstStyle/>
        <a:p>
          <a:endParaRPr lang="en-US"/>
        </a:p>
      </dgm:t>
    </dgm:pt>
  </dgm:ptLst>
  <dgm:cxnLst>
    <dgm:cxn modelId="{058A301B-DEF3-4BC7-AA6D-10AAA6C70FC3}" type="presOf" srcId="{8201E800-09B7-4352-BC4F-DA49C27988AF}" destId="{71BB1DDD-4043-4BB0-8C6B-B7EDA728F9EC}" srcOrd="0" destOrd="0" presId="urn:microsoft.com/office/officeart/2005/8/layout/cycle5"/>
    <dgm:cxn modelId="{82863693-7D16-4A3D-90DF-D7CECC9302B5}" type="presOf" srcId="{E14404AD-078E-44D0-AE56-8D504C965955}" destId="{06D50B27-CC3F-4893-B1EB-EDF5AFA4ED32}" srcOrd="0" destOrd="0" presId="urn:microsoft.com/office/officeart/2005/8/layout/cycle5"/>
    <dgm:cxn modelId="{29E43EDB-69FC-439E-A3F3-FF3685FAE955}" srcId="{8201E800-09B7-4352-BC4F-DA49C27988AF}" destId="{E14404AD-078E-44D0-AE56-8D504C965955}" srcOrd="0" destOrd="0" parTransId="{871C69F8-E2E8-491F-A768-8442D6AC9709}" sibTransId="{A186C8FB-A7CA-4DC1-BF5A-994208B9F81C}"/>
    <dgm:cxn modelId="{2F8BDA7C-CDF8-481B-BA2D-A93BC74728CD}" type="presParOf" srcId="{71BB1DDD-4043-4BB0-8C6B-B7EDA728F9EC}" destId="{06D50B27-CC3F-4893-B1EB-EDF5AFA4ED32}"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0301575E-DD3D-451D-9C00-4998A9F8B88F}"/>
              </a:ext>
            </a:extLst>
          </p:cNvPr>
          <p:cNvSpPr>
            <a:spLocks noGrp="1" noChangeArrowheads="1"/>
          </p:cNvSpPr>
          <p:nvPr>
            <p:ph type="hdr" sz="quarter"/>
          </p:nvPr>
        </p:nvSpPr>
        <p:spPr bwMode="auto">
          <a:xfrm>
            <a:off x="0" y="0"/>
            <a:ext cx="2981325" cy="465138"/>
          </a:xfrm>
          <a:prstGeom prst="rect">
            <a:avLst/>
          </a:prstGeom>
          <a:noFill/>
          <a:ln>
            <a:noFill/>
          </a:ln>
          <a:effectLst/>
          <a:extLst/>
        </p:spPr>
        <p:txBody>
          <a:bodyPr vert="horz" wrap="square" lIns="92437" tIns="46219" rIns="92437" bIns="46219" numCol="1" anchor="t" anchorCtr="0" compatLnSpc="1">
            <a:prstTxWarp prst="textNoShape">
              <a:avLst/>
            </a:prstTxWarp>
          </a:bodyPr>
          <a:lstStyle>
            <a:lvl1pPr defTabSz="462291" eaLnBrk="0" hangingPunct="0">
              <a:defRPr sz="1200">
                <a:latin typeface="Arial" panose="020B0604020202020204" pitchFamily="34" charset="0"/>
                <a:cs typeface="Arial" panose="020B0604020202020204" pitchFamily="34" charset="0"/>
              </a:defRPr>
            </a:lvl1pPr>
          </a:lstStyle>
          <a:p>
            <a:pPr>
              <a:defRPr/>
            </a:pPr>
            <a:endParaRPr lang="en-US" altLang="en-US"/>
          </a:p>
        </p:txBody>
      </p:sp>
      <p:sp>
        <p:nvSpPr>
          <p:cNvPr id="35843" name="Rectangle 3">
            <a:extLst>
              <a:ext uri="{FF2B5EF4-FFF2-40B4-BE49-F238E27FC236}">
                <a16:creationId xmlns:a16="http://schemas.microsoft.com/office/drawing/2014/main" xmlns="" id="{FCC5D683-ED6F-4932-81B7-73F480C0C770}"/>
              </a:ext>
            </a:extLst>
          </p:cNvPr>
          <p:cNvSpPr>
            <a:spLocks noGrp="1" noChangeArrowheads="1"/>
          </p:cNvSpPr>
          <p:nvPr>
            <p:ph type="dt" sz="quarter" idx="1"/>
          </p:nvPr>
        </p:nvSpPr>
        <p:spPr bwMode="auto">
          <a:xfrm>
            <a:off x="3898900" y="0"/>
            <a:ext cx="2981325" cy="465138"/>
          </a:xfrm>
          <a:prstGeom prst="rect">
            <a:avLst/>
          </a:prstGeom>
          <a:noFill/>
          <a:ln>
            <a:noFill/>
          </a:ln>
          <a:effectLst/>
          <a:extLst/>
        </p:spPr>
        <p:txBody>
          <a:bodyPr vert="horz" wrap="square" lIns="92437" tIns="46219" rIns="92437" bIns="46219" numCol="1" anchor="t" anchorCtr="0" compatLnSpc="1">
            <a:prstTxWarp prst="textNoShape">
              <a:avLst/>
            </a:prstTxWarp>
          </a:bodyPr>
          <a:lstStyle>
            <a:lvl1pPr algn="r" defTabSz="462291" eaLnBrk="0" hangingPunct="0">
              <a:defRPr sz="1200">
                <a:latin typeface="Arial" panose="020B0604020202020204" pitchFamily="34" charset="0"/>
                <a:cs typeface="Arial" panose="020B0604020202020204" pitchFamily="34" charset="0"/>
              </a:defRPr>
            </a:lvl1pPr>
          </a:lstStyle>
          <a:p>
            <a:pPr>
              <a:defRPr/>
            </a:pPr>
            <a:fld id="{86C54E42-80B7-4753-B448-19DC381B7B6C}" type="datetimeFigureOut">
              <a:rPr lang="en-US" altLang="en-US"/>
              <a:pPr>
                <a:defRPr/>
              </a:pPr>
              <a:t>12/27/2017</a:t>
            </a:fld>
            <a:endParaRPr lang="en-US" altLang="en-US"/>
          </a:p>
        </p:txBody>
      </p:sp>
      <p:sp>
        <p:nvSpPr>
          <p:cNvPr id="35844" name="Rectangle 4">
            <a:extLst>
              <a:ext uri="{FF2B5EF4-FFF2-40B4-BE49-F238E27FC236}">
                <a16:creationId xmlns:a16="http://schemas.microsoft.com/office/drawing/2014/main" xmlns="" id="{C152F368-FE1B-4FC8-89DE-D0E431EF58C9}"/>
              </a:ext>
            </a:extLst>
          </p:cNvPr>
          <p:cNvSpPr>
            <a:spLocks noGrp="1" noChangeArrowheads="1"/>
          </p:cNvSpPr>
          <p:nvPr>
            <p:ph type="ftr" sz="quarter" idx="2"/>
          </p:nvPr>
        </p:nvSpPr>
        <p:spPr bwMode="auto">
          <a:xfrm>
            <a:off x="0" y="8829675"/>
            <a:ext cx="2981325" cy="465138"/>
          </a:xfrm>
          <a:prstGeom prst="rect">
            <a:avLst/>
          </a:prstGeom>
          <a:noFill/>
          <a:ln>
            <a:noFill/>
          </a:ln>
          <a:effectLst/>
          <a:extLst/>
        </p:spPr>
        <p:txBody>
          <a:bodyPr vert="horz" wrap="square" lIns="92437" tIns="46219" rIns="92437" bIns="46219" numCol="1" anchor="b" anchorCtr="0" compatLnSpc="1">
            <a:prstTxWarp prst="textNoShape">
              <a:avLst/>
            </a:prstTxWarp>
          </a:bodyPr>
          <a:lstStyle>
            <a:lvl1pPr defTabSz="462291" eaLnBrk="0" hangingPunct="0">
              <a:defRPr sz="1200">
                <a:latin typeface="Arial" panose="020B0604020202020204" pitchFamily="34" charset="0"/>
                <a:cs typeface="Arial" panose="020B0604020202020204" pitchFamily="34" charset="0"/>
              </a:defRPr>
            </a:lvl1pPr>
          </a:lstStyle>
          <a:p>
            <a:pPr>
              <a:defRPr/>
            </a:pPr>
            <a:endParaRPr lang="en-US" altLang="en-US"/>
          </a:p>
        </p:txBody>
      </p:sp>
      <p:sp>
        <p:nvSpPr>
          <p:cNvPr id="35845" name="Rectangle 5">
            <a:extLst>
              <a:ext uri="{FF2B5EF4-FFF2-40B4-BE49-F238E27FC236}">
                <a16:creationId xmlns:a16="http://schemas.microsoft.com/office/drawing/2014/main" xmlns="" id="{BF28E595-9B72-4487-9765-5CC4CDF2A4AF}"/>
              </a:ext>
            </a:extLst>
          </p:cNvPr>
          <p:cNvSpPr>
            <a:spLocks noGrp="1" noChangeArrowheads="1"/>
          </p:cNvSpPr>
          <p:nvPr>
            <p:ph type="sldNum" sz="quarter" idx="3"/>
          </p:nvPr>
        </p:nvSpPr>
        <p:spPr bwMode="auto">
          <a:xfrm>
            <a:off x="3898900" y="8829675"/>
            <a:ext cx="2981325" cy="465138"/>
          </a:xfrm>
          <a:prstGeom prst="rect">
            <a:avLst/>
          </a:prstGeom>
          <a:noFill/>
          <a:ln>
            <a:noFill/>
          </a:ln>
          <a:effectLst/>
          <a:extLst/>
        </p:spPr>
        <p:txBody>
          <a:bodyPr vert="horz" wrap="square" lIns="92437" tIns="46219" rIns="92437" bIns="46219" numCol="1" anchor="b" anchorCtr="0" compatLnSpc="1">
            <a:prstTxWarp prst="textNoShape">
              <a:avLst/>
            </a:prstTxWarp>
          </a:bodyPr>
          <a:lstStyle>
            <a:lvl1pPr algn="r" defTabSz="461963" eaLnBrk="0" hangingPunct="0">
              <a:defRPr sz="1200"/>
            </a:lvl1pPr>
          </a:lstStyle>
          <a:p>
            <a:pPr>
              <a:defRPr/>
            </a:pPr>
            <a:fld id="{0C24B1E5-FAC7-4BB3-81AA-B11807E1260F}" type="slidenum">
              <a:rPr lang="en-US" altLang="en-US"/>
              <a:pPr>
                <a:defRPr/>
              </a:pPr>
              <a:t>‹#›</a:t>
            </a:fld>
            <a:endParaRPr lang="en-US" altLang="en-US"/>
          </a:p>
        </p:txBody>
      </p:sp>
    </p:spTree>
    <p:extLst>
      <p:ext uri="{BB962C8B-B14F-4D97-AF65-F5344CB8AC3E}">
        <p14:creationId xmlns:p14="http://schemas.microsoft.com/office/powerpoint/2010/main" val="814109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64D1028-5AEF-4965-80A5-9AFDB10CC875}"/>
              </a:ext>
            </a:extLst>
          </p:cNvPr>
          <p:cNvSpPr>
            <a:spLocks noGrp="1"/>
          </p:cNvSpPr>
          <p:nvPr>
            <p:ph type="hdr" sz="quarter"/>
          </p:nvPr>
        </p:nvSpPr>
        <p:spPr bwMode="auto">
          <a:xfrm>
            <a:off x="0" y="0"/>
            <a:ext cx="2981325" cy="466725"/>
          </a:xfrm>
          <a:prstGeom prst="rect">
            <a:avLst/>
          </a:prstGeom>
          <a:noFill/>
          <a:ln>
            <a:noFill/>
          </a:ln>
          <a:extLst/>
        </p:spPr>
        <p:txBody>
          <a:bodyPr vert="horz" wrap="square" lIns="92437" tIns="46219" rIns="92437" bIns="46219" numCol="1" anchor="t" anchorCtr="0" compatLnSpc="1">
            <a:prstTxWarp prst="textNoShape">
              <a:avLst/>
            </a:prstTxWarp>
          </a:bodyPr>
          <a:lstStyle>
            <a:lvl1pPr defTabSz="462291" eaLnBrk="0" hangingPunct="0">
              <a:defRPr sz="1200">
                <a:latin typeface="Arial" panose="020B0604020202020204" pitchFamily="34" charset="0"/>
                <a:cs typeface="Arial" panose="020B0604020202020204"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xmlns="" id="{6994E3D8-A363-40F7-9C67-46E1CB22DA1B}"/>
              </a:ext>
            </a:extLst>
          </p:cNvPr>
          <p:cNvSpPr>
            <a:spLocks noGrp="1"/>
          </p:cNvSpPr>
          <p:nvPr>
            <p:ph type="dt" idx="1"/>
          </p:nvPr>
        </p:nvSpPr>
        <p:spPr bwMode="auto">
          <a:xfrm>
            <a:off x="3898900" y="0"/>
            <a:ext cx="2981325" cy="466725"/>
          </a:xfrm>
          <a:prstGeom prst="rect">
            <a:avLst/>
          </a:prstGeom>
          <a:noFill/>
          <a:ln>
            <a:noFill/>
          </a:ln>
          <a:extLst/>
        </p:spPr>
        <p:txBody>
          <a:bodyPr vert="horz" wrap="square" lIns="92437" tIns="46219" rIns="92437" bIns="46219" numCol="1" anchor="t" anchorCtr="0" compatLnSpc="1">
            <a:prstTxWarp prst="textNoShape">
              <a:avLst/>
            </a:prstTxWarp>
          </a:bodyPr>
          <a:lstStyle>
            <a:lvl1pPr algn="r" defTabSz="462291" eaLnBrk="0" hangingPunct="0">
              <a:defRPr sz="1200">
                <a:latin typeface="Arial" panose="020B0604020202020204" pitchFamily="34" charset="0"/>
                <a:cs typeface="Arial" panose="020B0604020202020204" pitchFamily="34" charset="0"/>
              </a:defRPr>
            </a:lvl1pPr>
          </a:lstStyle>
          <a:p>
            <a:pPr>
              <a:defRPr/>
            </a:pPr>
            <a:fld id="{FF2FD693-ED21-4CF0-B005-FE209A1FF790}" type="datetimeFigureOut">
              <a:rPr lang="en-US" altLang="en-US"/>
              <a:pPr>
                <a:defRPr/>
              </a:pPr>
              <a:t>12/27/2017</a:t>
            </a:fld>
            <a:endParaRPr lang="en-US" altLang="en-US"/>
          </a:p>
        </p:txBody>
      </p:sp>
      <p:sp>
        <p:nvSpPr>
          <p:cNvPr id="4" name="Slide Image Placeholder 3">
            <a:extLst>
              <a:ext uri="{FF2B5EF4-FFF2-40B4-BE49-F238E27FC236}">
                <a16:creationId xmlns:a16="http://schemas.microsoft.com/office/drawing/2014/main" xmlns="" id="{89571199-3261-462B-A5BD-71AD3E0DDCA5}"/>
              </a:ext>
            </a:extLst>
          </p:cNvPr>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0571" tIns="45286" rIns="90571" bIns="45286" rtlCol="0" anchor="ctr"/>
          <a:lstStyle/>
          <a:p>
            <a:pPr lvl="0"/>
            <a:endParaRPr lang="en-US" noProof="0" dirty="0"/>
          </a:p>
        </p:txBody>
      </p:sp>
      <p:sp>
        <p:nvSpPr>
          <p:cNvPr id="5" name="Notes Placeholder 4">
            <a:extLst>
              <a:ext uri="{FF2B5EF4-FFF2-40B4-BE49-F238E27FC236}">
                <a16:creationId xmlns:a16="http://schemas.microsoft.com/office/drawing/2014/main" xmlns="" id="{DE6B0CC4-B3C8-4521-8526-EB9ECCA749CE}"/>
              </a:ext>
            </a:extLst>
          </p:cNvPr>
          <p:cNvSpPr>
            <a:spLocks noGrp="1"/>
          </p:cNvSpPr>
          <p:nvPr>
            <p:ph type="body" sz="quarter" idx="3"/>
          </p:nvPr>
        </p:nvSpPr>
        <p:spPr bwMode="auto">
          <a:xfrm>
            <a:off x="687388" y="4473575"/>
            <a:ext cx="5507037" cy="3660775"/>
          </a:xfrm>
          <a:prstGeom prst="rect">
            <a:avLst/>
          </a:prstGeom>
          <a:noFill/>
          <a:ln>
            <a:noFill/>
          </a:ln>
          <a:extLst/>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A4E462AA-6253-4EC5-B9C5-150326532655}"/>
              </a:ext>
            </a:extLst>
          </p:cNvPr>
          <p:cNvSpPr>
            <a:spLocks noGrp="1"/>
          </p:cNvSpPr>
          <p:nvPr>
            <p:ph type="ftr" sz="quarter" idx="4"/>
          </p:nvPr>
        </p:nvSpPr>
        <p:spPr bwMode="auto">
          <a:xfrm>
            <a:off x="0" y="8829675"/>
            <a:ext cx="2981325" cy="466725"/>
          </a:xfrm>
          <a:prstGeom prst="rect">
            <a:avLst/>
          </a:prstGeom>
          <a:noFill/>
          <a:ln>
            <a:noFill/>
          </a:ln>
          <a:extLst/>
        </p:spPr>
        <p:txBody>
          <a:bodyPr vert="horz" wrap="square" lIns="92437" tIns="46219" rIns="92437" bIns="46219" numCol="1" anchor="b" anchorCtr="0" compatLnSpc="1">
            <a:prstTxWarp prst="textNoShape">
              <a:avLst/>
            </a:prstTxWarp>
          </a:bodyPr>
          <a:lstStyle>
            <a:lvl1pPr defTabSz="462291" eaLnBrk="0" hangingPunct="0">
              <a:defRPr sz="120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xmlns="" id="{B9050A8A-5E86-466A-92FC-F925A63610B3}"/>
              </a:ext>
            </a:extLst>
          </p:cNvPr>
          <p:cNvSpPr>
            <a:spLocks noGrp="1"/>
          </p:cNvSpPr>
          <p:nvPr>
            <p:ph type="sldNum" sz="quarter" idx="5"/>
          </p:nvPr>
        </p:nvSpPr>
        <p:spPr bwMode="auto">
          <a:xfrm>
            <a:off x="3898900" y="8829675"/>
            <a:ext cx="2981325" cy="466725"/>
          </a:xfrm>
          <a:prstGeom prst="rect">
            <a:avLst/>
          </a:prstGeom>
          <a:noFill/>
          <a:ln>
            <a:noFill/>
          </a:ln>
          <a:extLst/>
        </p:spPr>
        <p:txBody>
          <a:bodyPr vert="horz" wrap="square" lIns="92437" tIns="46219" rIns="92437" bIns="46219" numCol="1" anchor="b" anchorCtr="0" compatLnSpc="1">
            <a:prstTxWarp prst="textNoShape">
              <a:avLst/>
            </a:prstTxWarp>
          </a:bodyPr>
          <a:lstStyle>
            <a:lvl1pPr algn="r" defTabSz="461963" eaLnBrk="0" hangingPunct="0">
              <a:defRPr sz="1200"/>
            </a:lvl1pPr>
          </a:lstStyle>
          <a:p>
            <a:pPr>
              <a:defRPr/>
            </a:pPr>
            <a:fld id="{B405B19B-7C79-41A1-A026-AF6E94C051AB}" type="slidenum">
              <a:rPr lang="en-US" altLang="en-US"/>
              <a:pPr>
                <a:defRPr/>
              </a:pPr>
              <a:t>‹#›</a:t>
            </a:fld>
            <a:endParaRPr lang="en-US" altLang="en-US"/>
          </a:p>
        </p:txBody>
      </p:sp>
    </p:spTree>
    <p:extLst>
      <p:ext uri="{BB962C8B-B14F-4D97-AF65-F5344CB8AC3E}">
        <p14:creationId xmlns:p14="http://schemas.microsoft.com/office/powerpoint/2010/main" val="2157795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xmlns="" id="{7CBD2371-DADC-453B-8AAF-8F3FD0423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xmlns="" id="{3BD15F43-1B1A-4F58-9E7B-C1BA6954282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xmlns="" id="{173778F8-D4E2-4433-9F3F-CE3BFC3C76C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D3A6BC-78C1-4452-AFED-4994EF869E9D}" type="slidenum">
              <a:rPr lang="en-US" altLang="en-US" smtClean="0"/>
              <a:pPr/>
              <a:t>1</a:t>
            </a:fld>
            <a:endParaRPr lang="en-US" altLang="en-US"/>
          </a:p>
        </p:txBody>
      </p:sp>
    </p:spTree>
    <p:extLst>
      <p:ext uri="{BB962C8B-B14F-4D97-AF65-F5344CB8AC3E}">
        <p14:creationId xmlns:p14="http://schemas.microsoft.com/office/powerpoint/2010/main" val="83701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045144B6-9C90-41B6-927E-A5F382136F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xmlns="" id="{8D0D97F9-FE9F-4AD9-9A79-FBCF2F7198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26628" name="Slide Number Placeholder 3">
            <a:extLst>
              <a:ext uri="{FF2B5EF4-FFF2-40B4-BE49-F238E27FC236}">
                <a16:creationId xmlns:a16="http://schemas.microsoft.com/office/drawing/2014/main" xmlns="" id="{B3A222BC-7E9A-4883-9A7F-710D5BD14CE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1C44CD-7CE8-4712-95DE-87374A5A94EA}" type="slidenum">
              <a:rPr lang="en-US" altLang="en-US" smtClean="0"/>
              <a:pPr/>
              <a:t>10</a:t>
            </a:fld>
            <a:endParaRPr lang="en-US" altLang="en-US"/>
          </a:p>
        </p:txBody>
      </p:sp>
    </p:spTree>
    <p:extLst>
      <p:ext uri="{BB962C8B-B14F-4D97-AF65-F5344CB8AC3E}">
        <p14:creationId xmlns:p14="http://schemas.microsoft.com/office/powerpoint/2010/main" val="275227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E3140C66-192C-415E-B4D2-9EC8E80C28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xmlns="" id="{7BF2471E-DAE6-4966-AFD6-E1D4EB2C99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676" name="Slide Number Placeholder 3">
            <a:extLst>
              <a:ext uri="{FF2B5EF4-FFF2-40B4-BE49-F238E27FC236}">
                <a16:creationId xmlns:a16="http://schemas.microsoft.com/office/drawing/2014/main" xmlns="" id="{C731DBED-A09F-4BAB-9A49-866CA4444B9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68668D-9D67-4CD9-A72D-6E1E11A2ABC9}" type="slidenum">
              <a:rPr lang="en-US" altLang="en-US" smtClean="0"/>
              <a:pPr/>
              <a:t>11</a:t>
            </a:fld>
            <a:endParaRPr lang="en-US" altLang="en-US"/>
          </a:p>
        </p:txBody>
      </p:sp>
    </p:spTree>
    <p:extLst>
      <p:ext uri="{BB962C8B-B14F-4D97-AF65-F5344CB8AC3E}">
        <p14:creationId xmlns:p14="http://schemas.microsoft.com/office/powerpoint/2010/main" val="121457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1F56C39A-7DB1-43ED-B491-80554914F7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xmlns="" id="{9E7A1DAD-6602-4C21-AC58-81F12EE86FA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0724" name="Slide Number Placeholder 3">
            <a:extLst>
              <a:ext uri="{FF2B5EF4-FFF2-40B4-BE49-F238E27FC236}">
                <a16:creationId xmlns:a16="http://schemas.microsoft.com/office/drawing/2014/main" xmlns="" id="{4EF68CA8-1A21-43F4-B548-FEAD8D50C5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4BBD33-D0FB-437C-8E10-40BEAFDBABA1}" type="slidenum">
              <a:rPr lang="en-US" altLang="en-US" smtClean="0"/>
              <a:pPr/>
              <a:t>12</a:t>
            </a:fld>
            <a:endParaRPr lang="en-US" altLang="en-US"/>
          </a:p>
        </p:txBody>
      </p:sp>
    </p:spTree>
    <p:extLst>
      <p:ext uri="{BB962C8B-B14F-4D97-AF65-F5344CB8AC3E}">
        <p14:creationId xmlns:p14="http://schemas.microsoft.com/office/powerpoint/2010/main" val="281665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xmlns="" id="{E6D84B99-6A7D-48D7-A1A8-F56B5BD3FB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xmlns="" id="{291A266A-7FF7-4B70-AEAF-61D1CF7584B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eaLnBrk="1" hangingPunct="1">
              <a:spcBef>
                <a:spcPct val="0"/>
              </a:spcBef>
              <a:buFont typeface="Calibri Light" panose="020F0302020204030204" pitchFamily="34" charset="0"/>
              <a:buAutoNum type="arabicPeriod"/>
            </a:pPr>
            <a:endParaRPr lang="en-US" altLang="en-US" b="1" dirty="0"/>
          </a:p>
        </p:txBody>
      </p:sp>
      <p:sp>
        <p:nvSpPr>
          <p:cNvPr id="32772" name="Slide Number Placeholder 3">
            <a:extLst>
              <a:ext uri="{FF2B5EF4-FFF2-40B4-BE49-F238E27FC236}">
                <a16:creationId xmlns:a16="http://schemas.microsoft.com/office/drawing/2014/main" xmlns="" id="{B92969AF-6726-44A4-9A22-FB85CFDD2D0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676504-2DED-4A18-93B2-0017EEAFE99E}" type="slidenum">
              <a:rPr lang="en-US" altLang="en-US" smtClean="0"/>
              <a:pPr/>
              <a:t>13</a:t>
            </a:fld>
            <a:endParaRPr lang="en-US" altLang="en-US"/>
          </a:p>
        </p:txBody>
      </p:sp>
    </p:spTree>
    <p:extLst>
      <p:ext uri="{BB962C8B-B14F-4D97-AF65-F5344CB8AC3E}">
        <p14:creationId xmlns:p14="http://schemas.microsoft.com/office/powerpoint/2010/main" val="1566074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D1524A39-E264-4B43-BEE4-27B0EF025E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xmlns="" id="{D5E6FFB3-9C6B-47F3-93F1-DFB27C518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67123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787789E6-DDDB-4B01-9F5B-C3C317CBBC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xmlns="" id="{90D88A9D-D155-49F0-973D-D1072FB7ED8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solidFill>
                <a:srgbClr val="FF0000"/>
              </a:solidFill>
            </a:endParaRPr>
          </a:p>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xmlns="" id="{02EF4152-5C06-49C2-AD70-180AA5A411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3C497B-D253-4E25-8BE4-E1D6BCBF90A2}" type="slidenum">
              <a:rPr lang="en-US" altLang="en-US" smtClean="0"/>
              <a:pPr/>
              <a:t>15</a:t>
            </a:fld>
            <a:endParaRPr lang="en-US" altLang="en-US"/>
          </a:p>
        </p:txBody>
      </p:sp>
    </p:spTree>
    <p:extLst>
      <p:ext uri="{BB962C8B-B14F-4D97-AF65-F5344CB8AC3E}">
        <p14:creationId xmlns:p14="http://schemas.microsoft.com/office/powerpoint/2010/main" val="204419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162CAD61-2924-4736-802A-8A490DEE69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xmlns="" id="{D9D89EEE-4426-4818-A7E2-4E4305E9F4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8916" name="Slide Number Placeholder 3">
            <a:extLst>
              <a:ext uri="{FF2B5EF4-FFF2-40B4-BE49-F238E27FC236}">
                <a16:creationId xmlns:a16="http://schemas.microsoft.com/office/drawing/2014/main" xmlns="" id="{78D0A087-81FE-4D3E-B42C-BB15FCC44C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B4F2AB-87ED-4540-9B5E-2F214D69E4FC}" type="slidenum">
              <a:rPr lang="en-US" altLang="en-US" smtClean="0"/>
              <a:pPr/>
              <a:t>16</a:t>
            </a:fld>
            <a:endParaRPr lang="en-US" altLang="en-US"/>
          </a:p>
        </p:txBody>
      </p:sp>
    </p:spTree>
    <p:extLst>
      <p:ext uri="{BB962C8B-B14F-4D97-AF65-F5344CB8AC3E}">
        <p14:creationId xmlns:p14="http://schemas.microsoft.com/office/powerpoint/2010/main" val="354165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D2438737-DF10-440E-9B71-29474EDA1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xmlns="" id="{97DBE367-1224-4476-9237-4CCE0BB200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0964" name="Slide Number Placeholder 3">
            <a:extLst>
              <a:ext uri="{FF2B5EF4-FFF2-40B4-BE49-F238E27FC236}">
                <a16:creationId xmlns:a16="http://schemas.microsoft.com/office/drawing/2014/main" xmlns="" id="{B195D071-01A1-49B3-8E2F-18D4CBBCD4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2B660D-9D75-4FF1-B43C-2607EEBC5A05}" type="slidenum">
              <a:rPr lang="en-US" altLang="en-US" smtClean="0"/>
              <a:pPr/>
              <a:t>17</a:t>
            </a:fld>
            <a:endParaRPr lang="en-US" altLang="en-US"/>
          </a:p>
        </p:txBody>
      </p:sp>
    </p:spTree>
    <p:extLst>
      <p:ext uri="{BB962C8B-B14F-4D97-AF65-F5344CB8AC3E}">
        <p14:creationId xmlns:p14="http://schemas.microsoft.com/office/powerpoint/2010/main" val="453711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xmlns="" id="{7CC46983-8EAF-4BFF-8595-5EE1A5272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xmlns="" id="{D2316F25-FC1B-42B1-BBF2-7D3B8050BBD3}"/>
              </a:ext>
            </a:extLst>
          </p:cNvPr>
          <p:cNvSpPr>
            <a:spLocks noGrp="1"/>
          </p:cNvSpPr>
          <p:nvPr>
            <p:ph type="body" idx="1"/>
          </p:nvPr>
        </p:nvSpPr>
        <p:spPr>
          <a:ln/>
        </p:spPr>
        <p:txBody>
          <a:bodyPr/>
          <a:lstStyle/>
          <a:p>
            <a:pPr marL="169821" indent="-169821" eaLnBrk="1" hangingPunct="1">
              <a:spcBef>
                <a:spcPct val="0"/>
              </a:spcBef>
              <a:defRPr/>
            </a:pPr>
            <a:endParaRPr lang="en-US" altLang="en-US" dirty="0"/>
          </a:p>
          <a:p>
            <a:pPr marL="169821" indent="-169821" eaLnBrk="1" hangingPunct="1">
              <a:spcBef>
                <a:spcPct val="0"/>
              </a:spcBef>
              <a:buFontTx/>
              <a:buChar char="•"/>
              <a:defRPr/>
            </a:pPr>
            <a:endParaRPr lang="en-US" altLang="en-US" dirty="0">
              <a:solidFill>
                <a:srgbClr val="FF0000"/>
              </a:solidFill>
            </a:endParaRPr>
          </a:p>
        </p:txBody>
      </p:sp>
      <p:sp>
        <p:nvSpPr>
          <p:cNvPr id="43012" name="Slide Number Placeholder 3">
            <a:extLst>
              <a:ext uri="{FF2B5EF4-FFF2-40B4-BE49-F238E27FC236}">
                <a16:creationId xmlns:a16="http://schemas.microsoft.com/office/drawing/2014/main" xmlns="" id="{6335F2FB-1E7A-4298-B70F-057A8C8BDD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88A40A-AC35-46BF-960E-734C8861F6EC}" type="slidenum">
              <a:rPr lang="en-US" altLang="en-US" smtClean="0"/>
              <a:pPr/>
              <a:t>18</a:t>
            </a:fld>
            <a:endParaRPr lang="en-US" altLang="en-US"/>
          </a:p>
        </p:txBody>
      </p:sp>
    </p:spTree>
    <p:extLst>
      <p:ext uri="{BB962C8B-B14F-4D97-AF65-F5344CB8AC3E}">
        <p14:creationId xmlns:p14="http://schemas.microsoft.com/office/powerpoint/2010/main" val="2636900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4FD8F09E-6135-4779-AB4E-158019D7C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xmlns="" id="{F834DCEF-0F74-490E-A819-6812D822B1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8982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12ABF90F-FF81-434F-BB83-F1DC8FB2B0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102F80F7-1DAB-4E01-878F-9244CE4E5BCF}"/>
              </a:ext>
            </a:extLst>
          </p:cNvPr>
          <p:cNvSpPr>
            <a:spLocks noGrp="1"/>
          </p:cNvSpPr>
          <p:nvPr>
            <p:ph type="body" idx="1"/>
          </p:nvPr>
        </p:nvSpPr>
        <p:spPr>
          <a:ln/>
        </p:spPr>
        <p:txBody>
          <a:bodyPr/>
          <a:lstStyle/>
          <a:p>
            <a:pPr eaLnBrk="1" hangingPunct="1">
              <a:spcBef>
                <a:spcPct val="0"/>
              </a:spcBef>
              <a:buFontTx/>
              <a:buChar char="•"/>
              <a:defRPr/>
            </a:pPr>
            <a:endParaRPr lang="en-US" altLang="en-US" dirty="0">
              <a:effectLst>
                <a:outerShdw blurRad="38100" dist="38100" dir="2700000" algn="tl">
                  <a:srgbClr val="C0C0C0"/>
                </a:outerShdw>
              </a:effectLst>
            </a:endParaRPr>
          </a:p>
          <a:p>
            <a:pPr eaLnBrk="1" hangingPunct="1">
              <a:spcBef>
                <a:spcPct val="0"/>
              </a:spcBef>
              <a:buFontTx/>
              <a:buChar char="•"/>
              <a:defRPr/>
            </a:pPr>
            <a:endParaRPr lang="en-US" altLang="en-US" dirty="0">
              <a:effectLst>
                <a:outerShdw blurRad="38100" dist="38100" dir="2700000" algn="tl">
                  <a:srgbClr val="C0C0C0"/>
                </a:outerShdw>
              </a:effectLst>
            </a:endParaRPr>
          </a:p>
          <a:p>
            <a:pPr eaLnBrk="1" hangingPunct="1">
              <a:spcBef>
                <a:spcPct val="0"/>
              </a:spcBef>
              <a:defRPr/>
            </a:pPr>
            <a:endParaRPr lang="en-US" altLang="en-US" dirty="0"/>
          </a:p>
        </p:txBody>
      </p:sp>
      <p:sp>
        <p:nvSpPr>
          <p:cNvPr id="10244" name="Slide Number Placeholder 3">
            <a:extLst>
              <a:ext uri="{FF2B5EF4-FFF2-40B4-BE49-F238E27FC236}">
                <a16:creationId xmlns:a16="http://schemas.microsoft.com/office/drawing/2014/main" xmlns="" id="{6B7B186D-76E3-4303-ADE6-E89E474A7BE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89D4EC-B447-49AB-B946-8237E468F156}" type="slidenum">
              <a:rPr lang="en-US" altLang="en-US" smtClean="0"/>
              <a:pPr/>
              <a:t>2</a:t>
            </a:fld>
            <a:endParaRPr lang="en-US" altLang="en-US"/>
          </a:p>
        </p:txBody>
      </p:sp>
    </p:spTree>
    <p:extLst>
      <p:ext uri="{BB962C8B-B14F-4D97-AF65-F5344CB8AC3E}">
        <p14:creationId xmlns:p14="http://schemas.microsoft.com/office/powerpoint/2010/main" val="3898725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3DC5868A-5FBF-496B-9A34-5985B48466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xmlns="" id="{8921C3A5-5B92-4DC0-976C-CE033560B2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38145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xmlns="" id="{94ED69DF-11DA-4583-9316-E61E88DC7E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xmlns="" id="{8372DBD7-481F-432F-B740-70A9BA76C1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9156" name="Slide Number Placeholder 3">
            <a:extLst>
              <a:ext uri="{FF2B5EF4-FFF2-40B4-BE49-F238E27FC236}">
                <a16:creationId xmlns:a16="http://schemas.microsoft.com/office/drawing/2014/main" xmlns="" id="{871F83F6-0343-43EF-9FA8-6474824407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2E9BB8-D969-4FBB-8B2B-F057BAF0084C}" type="slidenum">
              <a:rPr lang="en-US" altLang="en-US" smtClean="0"/>
              <a:pPr/>
              <a:t>21</a:t>
            </a:fld>
            <a:endParaRPr lang="en-US" altLang="en-US"/>
          </a:p>
        </p:txBody>
      </p:sp>
    </p:spTree>
    <p:extLst>
      <p:ext uri="{BB962C8B-B14F-4D97-AF65-F5344CB8AC3E}">
        <p14:creationId xmlns:p14="http://schemas.microsoft.com/office/powerpoint/2010/main" val="225818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xmlns="" id="{3FA87D95-E9D8-4436-9AF5-71342389EF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xmlns="" id="{DC8FF3C9-8E07-4475-BD0F-504476C9475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04" name="Slide Number Placeholder 3">
            <a:extLst>
              <a:ext uri="{FF2B5EF4-FFF2-40B4-BE49-F238E27FC236}">
                <a16:creationId xmlns:a16="http://schemas.microsoft.com/office/drawing/2014/main" xmlns="" id="{0F109953-9D88-495F-BADB-9C9253916E8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C24232-8725-409D-BDE1-EE8E47856372}" type="slidenum">
              <a:rPr lang="en-US" altLang="en-US" smtClean="0"/>
              <a:pPr/>
              <a:t>22</a:t>
            </a:fld>
            <a:endParaRPr lang="en-US" altLang="en-US"/>
          </a:p>
        </p:txBody>
      </p:sp>
    </p:spTree>
    <p:extLst>
      <p:ext uri="{BB962C8B-B14F-4D97-AF65-F5344CB8AC3E}">
        <p14:creationId xmlns:p14="http://schemas.microsoft.com/office/powerpoint/2010/main" val="2650458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xmlns="" id="{EB675140-DC10-47D7-B7A9-5C8C8D943B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xmlns="" id="{FB8439FD-55A6-42E5-B191-9709AE1D3E0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eaLnBrk="1" hangingPunct="1">
              <a:spcBef>
                <a:spcPct val="0"/>
              </a:spcBef>
              <a:buFont typeface="Calibri Light" panose="020F0302020204030204" pitchFamily="34" charset="0"/>
              <a:buAutoNum type="arabicPeriod"/>
            </a:pPr>
            <a:endParaRPr lang="en-US" altLang="en-US" dirty="0"/>
          </a:p>
        </p:txBody>
      </p:sp>
      <p:sp>
        <p:nvSpPr>
          <p:cNvPr id="53252" name="Slide Number Placeholder 3">
            <a:extLst>
              <a:ext uri="{FF2B5EF4-FFF2-40B4-BE49-F238E27FC236}">
                <a16:creationId xmlns:a16="http://schemas.microsoft.com/office/drawing/2014/main" xmlns="" id="{2010A121-6F8F-4797-9C2D-8B3D86856E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93A492-08CE-4644-BD60-5F9174AD7760}" type="slidenum">
              <a:rPr lang="en-US" altLang="en-US" smtClean="0"/>
              <a:pPr/>
              <a:t>23</a:t>
            </a:fld>
            <a:endParaRPr lang="en-US" altLang="en-US"/>
          </a:p>
        </p:txBody>
      </p:sp>
    </p:spTree>
    <p:extLst>
      <p:ext uri="{BB962C8B-B14F-4D97-AF65-F5344CB8AC3E}">
        <p14:creationId xmlns:p14="http://schemas.microsoft.com/office/powerpoint/2010/main" val="4031796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xmlns="" id="{44AB0988-6154-4DA5-8377-9FF182F87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xmlns="" id="{6CD4710A-E4DB-42A7-A36E-3EF3D79C48E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5300" name="Slide Number Placeholder 3">
            <a:extLst>
              <a:ext uri="{FF2B5EF4-FFF2-40B4-BE49-F238E27FC236}">
                <a16:creationId xmlns:a16="http://schemas.microsoft.com/office/drawing/2014/main" xmlns="" id="{CE6815EF-F5B2-4784-B8D3-5614F1947E98}"/>
              </a:ext>
            </a:extLst>
          </p:cNvPr>
          <p:cNvSpPr txBox="1">
            <a:spLocks noGrp="1"/>
          </p:cNvSpPr>
          <p:nvPr/>
        </p:nvSpPr>
        <p:spPr bwMode="auto">
          <a:xfrm>
            <a:off x="3898900" y="8829675"/>
            <a:ext cx="298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9C6CB7A5-5E15-4388-A22D-9220C17FEA7A}" type="slidenum">
              <a:rPr lang="en-US" altLang="en-US" sz="1200"/>
              <a:pPr algn="r"/>
              <a:t>24</a:t>
            </a:fld>
            <a:endParaRPr lang="en-US" altLang="en-US" sz="1200"/>
          </a:p>
        </p:txBody>
      </p:sp>
    </p:spTree>
    <p:extLst>
      <p:ext uri="{BB962C8B-B14F-4D97-AF65-F5344CB8AC3E}">
        <p14:creationId xmlns:p14="http://schemas.microsoft.com/office/powerpoint/2010/main" val="4201867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BE5BA1DC-A1F6-4360-81EB-DA2888A087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xmlns="" id="{53E63251-D123-4964-ABE6-87E97D5795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7348" name="Slide Number Placeholder 3">
            <a:extLst>
              <a:ext uri="{FF2B5EF4-FFF2-40B4-BE49-F238E27FC236}">
                <a16:creationId xmlns:a16="http://schemas.microsoft.com/office/drawing/2014/main" xmlns="" id="{B14527B0-7E79-4992-8D90-0301896DCF2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E9723E-5903-4E2F-805D-6C04A1898794}" type="slidenum">
              <a:rPr lang="en-US" altLang="en-US" smtClean="0"/>
              <a:pPr/>
              <a:t>25</a:t>
            </a:fld>
            <a:endParaRPr lang="en-US" altLang="en-US"/>
          </a:p>
        </p:txBody>
      </p:sp>
    </p:spTree>
    <p:extLst>
      <p:ext uri="{BB962C8B-B14F-4D97-AF65-F5344CB8AC3E}">
        <p14:creationId xmlns:p14="http://schemas.microsoft.com/office/powerpoint/2010/main" val="326259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xmlns="" id="{465BBB9F-2E18-4E4F-8B37-D4B1232D0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xmlns="" id="{97645B7F-FE16-4D44-8ABA-29517FEC77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9396" name="Slide Number Placeholder 3">
            <a:extLst>
              <a:ext uri="{FF2B5EF4-FFF2-40B4-BE49-F238E27FC236}">
                <a16:creationId xmlns:a16="http://schemas.microsoft.com/office/drawing/2014/main" xmlns="" id="{71BF0FB5-F055-40D4-812A-4F4AE06CF7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CB926E-D02B-4BDE-85EB-CDA6ECC2309C}" type="slidenum">
              <a:rPr lang="en-US" altLang="en-US" smtClean="0"/>
              <a:pPr/>
              <a:t>26</a:t>
            </a:fld>
            <a:endParaRPr lang="en-US" altLang="en-US"/>
          </a:p>
        </p:txBody>
      </p:sp>
    </p:spTree>
    <p:extLst>
      <p:ext uri="{BB962C8B-B14F-4D97-AF65-F5344CB8AC3E}">
        <p14:creationId xmlns:p14="http://schemas.microsoft.com/office/powerpoint/2010/main" val="319337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8EECE6F8-86C8-4DA4-9BEB-0671AED2AE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xmlns="" id="{2A0AE092-F640-4887-A904-9DE7BD98C0A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2300" lvl="1" indent="-168275" eaLnBrk="1" hangingPunct="1">
              <a:spcBef>
                <a:spcPct val="0"/>
              </a:spcBef>
            </a:pPr>
            <a:r>
              <a:rPr lang="en-US" altLang="en-US" dirty="0" smtClean="0"/>
              <a:t> </a:t>
            </a:r>
            <a:endParaRPr lang="en-US" altLang="en-US" dirty="0"/>
          </a:p>
          <a:p>
            <a:pPr marL="225425" indent="-225425" eaLnBrk="1" hangingPunct="1">
              <a:spcBef>
                <a:spcPct val="0"/>
              </a:spcBef>
            </a:pPr>
            <a:endParaRPr lang="en-US" altLang="en-US" dirty="0"/>
          </a:p>
        </p:txBody>
      </p:sp>
      <p:sp>
        <p:nvSpPr>
          <p:cNvPr id="61444" name="Slide Number Placeholder 3">
            <a:extLst>
              <a:ext uri="{FF2B5EF4-FFF2-40B4-BE49-F238E27FC236}">
                <a16:creationId xmlns:a16="http://schemas.microsoft.com/office/drawing/2014/main" xmlns="" id="{F5A272C6-0722-4DD2-9453-7E92E6D005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211248-2022-4C87-8E95-3F786B92BF46}" type="slidenum">
              <a:rPr lang="en-US" altLang="en-US" smtClean="0"/>
              <a:pPr/>
              <a:t>27</a:t>
            </a:fld>
            <a:endParaRPr lang="en-US" altLang="en-US"/>
          </a:p>
        </p:txBody>
      </p:sp>
    </p:spTree>
    <p:extLst>
      <p:ext uri="{BB962C8B-B14F-4D97-AF65-F5344CB8AC3E}">
        <p14:creationId xmlns:p14="http://schemas.microsoft.com/office/powerpoint/2010/main" val="326393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xmlns="" id="{037E3E5C-9401-4F3D-9655-1E8B4151C8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xmlns="" id="{3E0FCAB7-B40F-427F-9220-6F361449A4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4516" name="Slide Number Placeholder 3">
            <a:extLst>
              <a:ext uri="{FF2B5EF4-FFF2-40B4-BE49-F238E27FC236}">
                <a16:creationId xmlns:a16="http://schemas.microsoft.com/office/drawing/2014/main" xmlns="" id="{A11D1186-7558-4302-AFC4-DCD81874A2D4}"/>
              </a:ext>
            </a:extLst>
          </p:cNvPr>
          <p:cNvSpPr txBox="1">
            <a:spLocks noGrp="1" noChangeArrowheads="1"/>
          </p:cNvSpPr>
          <p:nvPr/>
        </p:nvSpPr>
        <p:spPr bwMode="auto">
          <a:xfrm>
            <a:off x="3898900" y="8829675"/>
            <a:ext cx="298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A00D719-CD52-4012-9EDC-E48CBC3245E0}" type="slidenum">
              <a:rPr lang="en-US" altLang="en-US" sz="1200"/>
              <a:pPr algn="r"/>
              <a:t>29</a:t>
            </a:fld>
            <a:endParaRPr lang="en-US" altLang="en-US" sz="1200"/>
          </a:p>
        </p:txBody>
      </p:sp>
    </p:spTree>
    <p:extLst>
      <p:ext uri="{BB962C8B-B14F-4D97-AF65-F5344CB8AC3E}">
        <p14:creationId xmlns:p14="http://schemas.microsoft.com/office/powerpoint/2010/main" val="2053042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xmlns="" id="{7CC17209-F19B-4E75-BEBC-120854F37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xmlns="" id="{612BA9B0-2E08-427A-AF84-BFB39126FF8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7588" name="Slide Number Placeholder 3">
            <a:extLst>
              <a:ext uri="{FF2B5EF4-FFF2-40B4-BE49-F238E27FC236}">
                <a16:creationId xmlns:a16="http://schemas.microsoft.com/office/drawing/2014/main" xmlns="" id="{58A88A5A-1DEB-438B-840D-2829107B078D}"/>
              </a:ext>
            </a:extLst>
          </p:cNvPr>
          <p:cNvSpPr txBox="1">
            <a:spLocks noGrp="1"/>
          </p:cNvSpPr>
          <p:nvPr/>
        </p:nvSpPr>
        <p:spPr bwMode="auto">
          <a:xfrm>
            <a:off x="3898900" y="8829675"/>
            <a:ext cx="298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796BCED7-3168-4376-96D5-482D4472EB95}" type="slidenum">
              <a:rPr lang="en-US" altLang="en-US" sz="1200"/>
              <a:pPr algn="r"/>
              <a:t>31</a:t>
            </a:fld>
            <a:endParaRPr lang="en-US" altLang="en-US" sz="1200"/>
          </a:p>
        </p:txBody>
      </p:sp>
    </p:spTree>
    <p:extLst>
      <p:ext uri="{BB962C8B-B14F-4D97-AF65-F5344CB8AC3E}">
        <p14:creationId xmlns:p14="http://schemas.microsoft.com/office/powerpoint/2010/main" val="245425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xmlns="" id="{3A7DD1A5-C2D0-4B88-9688-ABBB72367A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0AE55D36-6BA8-4E10-964A-07C61201E19C}"/>
              </a:ext>
            </a:extLst>
          </p:cNvPr>
          <p:cNvSpPr>
            <a:spLocks noGrp="1"/>
          </p:cNvSpPr>
          <p:nvPr>
            <p:ph type="body" idx="1"/>
          </p:nvPr>
        </p:nvSpPr>
        <p:spPr/>
        <p:txBody>
          <a:bodyPr/>
          <a:lstStyle/>
          <a:p>
            <a:pPr marL="225425" indent="-225425" eaLnBrk="1" hangingPunct="1">
              <a:spcBef>
                <a:spcPct val="0"/>
              </a:spcBef>
              <a:defRPr/>
            </a:pPr>
            <a:endParaRPr lang="en-US" altLang="en-US" dirty="0"/>
          </a:p>
        </p:txBody>
      </p:sp>
      <p:sp>
        <p:nvSpPr>
          <p:cNvPr id="12292" name="Slide Number Placeholder 3">
            <a:extLst>
              <a:ext uri="{FF2B5EF4-FFF2-40B4-BE49-F238E27FC236}">
                <a16:creationId xmlns:a16="http://schemas.microsoft.com/office/drawing/2014/main" xmlns="" id="{95177DB5-1156-4702-B2B6-21B0A44C5B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3A812F-AD9C-4674-989D-060D9BDADEDA}" type="slidenum">
              <a:rPr lang="en-US" altLang="en-US" smtClean="0"/>
              <a:pPr/>
              <a:t>3</a:t>
            </a:fld>
            <a:endParaRPr lang="en-US" altLang="en-US"/>
          </a:p>
        </p:txBody>
      </p:sp>
    </p:spTree>
    <p:extLst>
      <p:ext uri="{BB962C8B-B14F-4D97-AF65-F5344CB8AC3E}">
        <p14:creationId xmlns:p14="http://schemas.microsoft.com/office/powerpoint/2010/main" val="1648732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xmlns="" id="{EAA5FBF7-99EE-42B7-8BC2-39D98F05B4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xmlns="" id="{672E4A52-9468-4B2E-9714-2CCA867C6177}"/>
              </a:ext>
            </a:extLst>
          </p:cNvPr>
          <p:cNvSpPr>
            <a:spLocks noGrp="1"/>
          </p:cNvSpPr>
          <p:nvPr>
            <p:ph type="body" idx="1"/>
          </p:nvPr>
        </p:nvSpPr>
        <p:spPr>
          <a:ln/>
        </p:spPr>
        <p:txBody>
          <a:bodyPr/>
          <a:lstStyle/>
          <a:p>
            <a:pPr eaLnBrk="1" hangingPunct="1">
              <a:defRPr/>
            </a:pPr>
            <a:endParaRPr lang="en-US" altLang="en-US" dirty="0"/>
          </a:p>
        </p:txBody>
      </p:sp>
      <p:sp>
        <p:nvSpPr>
          <p:cNvPr id="69636" name="Slide Number Placeholder 3">
            <a:extLst>
              <a:ext uri="{FF2B5EF4-FFF2-40B4-BE49-F238E27FC236}">
                <a16:creationId xmlns:a16="http://schemas.microsoft.com/office/drawing/2014/main" xmlns="" id="{85B5B92E-34D8-4B92-83A1-264ACBB58771}"/>
              </a:ext>
            </a:extLst>
          </p:cNvPr>
          <p:cNvSpPr txBox="1">
            <a:spLocks noGrp="1"/>
          </p:cNvSpPr>
          <p:nvPr/>
        </p:nvSpPr>
        <p:spPr bwMode="auto">
          <a:xfrm>
            <a:off x="3898900" y="8829675"/>
            <a:ext cx="298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6E4CC01-75CD-4870-BB47-119E2C6134C7}" type="slidenum">
              <a:rPr lang="en-US" altLang="en-US" sz="1200"/>
              <a:pPr algn="r"/>
              <a:t>32</a:t>
            </a:fld>
            <a:endParaRPr lang="en-US" altLang="en-US" sz="1200"/>
          </a:p>
        </p:txBody>
      </p:sp>
    </p:spTree>
    <p:extLst>
      <p:ext uri="{BB962C8B-B14F-4D97-AF65-F5344CB8AC3E}">
        <p14:creationId xmlns:p14="http://schemas.microsoft.com/office/powerpoint/2010/main" val="1621394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xmlns="" id="{6D69E075-2969-4F68-8FCF-A2F43A0E07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xmlns="" id="{C2CD1DB6-AD57-408F-AD24-5324673E6F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79876" name="Slide Number Placeholder 3">
            <a:extLst>
              <a:ext uri="{FF2B5EF4-FFF2-40B4-BE49-F238E27FC236}">
                <a16:creationId xmlns:a16="http://schemas.microsoft.com/office/drawing/2014/main" xmlns="" id="{EB818A31-C486-4052-8506-B5AE9435C48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E2E7B1-75DB-43AC-9583-ECE5B389425B}" type="slidenum">
              <a:rPr lang="en-US" altLang="en-US" smtClean="0"/>
              <a:pPr/>
              <a:t>33</a:t>
            </a:fld>
            <a:endParaRPr lang="en-US" altLang="en-US"/>
          </a:p>
        </p:txBody>
      </p:sp>
    </p:spTree>
    <p:extLst>
      <p:ext uri="{BB962C8B-B14F-4D97-AF65-F5344CB8AC3E}">
        <p14:creationId xmlns:p14="http://schemas.microsoft.com/office/powerpoint/2010/main" val="4081018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xmlns="" id="{AECE35BF-0B3C-4776-AA6E-C2A9C68EB6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xmlns="" id="{AB20FF05-3A07-4DE8-B2D7-C42369ECF4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 typeface="Calibri Light" panose="020F0302020204030204" pitchFamily="34" charset="0"/>
              <a:buNone/>
            </a:pPr>
            <a:endParaRPr lang="en-US" altLang="en-US" b="1" dirty="0"/>
          </a:p>
        </p:txBody>
      </p:sp>
      <p:sp>
        <p:nvSpPr>
          <p:cNvPr id="71684" name="Slide Number Placeholder 3">
            <a:extLst>
              <a:ext uri="{FF2B5EF4-FFF2-40B4-BE49-F238E27FC236}">
                <a16:creationId xmlns:a16="http://schemas.microsoft.com/office/drawing/2014/main" xmlns="" id="{ADB97078-B909-446D-BEBC-7AF42400BF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38F166-B605-4478-AEE0-0CA2D81826E0}" type="slidenum">
              <a:rPr lang="en-US" altLang="en-US" smtClean="0"/>
              <a:pPr/>
              <a:t>34</a:t>
            </a:fld>
            <a:endParaRPr lang="en-US" altLang="en-US"/>
          </a:p>
        </p:txBody>
      </p:sp>
    </p:spTree>
    <p:extLst>
      <p:ext uri="{BB962C8B-B14F-4D97-AF65-F5344CB8AC3E}">
        <p14:creationId xmlns:p14="http://schemas.microsoft.com/office/powerpoint/2010/main" val="1088313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xmlns="" id="{9638B8C2-AA7E-4B3C-B5C3-90EB99C382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xmlns="" id="{C8268F7E-9317-44E3-9BFF-9EE8B4FF9E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73732" name="Slide Number Placeholder 3">
            <a:extLst>
              <a:ext uri="{FF2B5EF4-FFF2-40B4-BE49-F238E27FC236}">
                <a16:creationId xmlns:a16="http://schemas.microsoft.com/office/drawing/2014/main" xmlns="" id="{CCE33E49-878E-4903-82D9-D819D877C2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129B7A-40F3-45AE-BAED-ACAE0B2E2ECD}" type="slidenum">
              <a:rPr lang="en-US" altLang="en-US" smtClean="0"/>
              <a:pPr/>
              <a:t>35</a:t>
            </a:fld>
            <a:endParaRPr lang="en-US" altLang="en-US"/>
          </a:p>
        </p:txBody>
      </p:sp>
    </p:spTree>
    <p:extLst>
      <p:ext uri="{BB962C8B-B14F-4D97-AF65-F5344CB8AC3E}">
        <p14:creationId xmlns:p14="http://schemas.microsoft.com/office/powerpoint/2010/main" val="1759279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2BEBD717-8AC5-4EF9-83EC-64B0EDBF32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8453AC84-349B-4CE3-B35B-74E8581103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dirty="0"/>
          </a:p>
        </p:txBody>
      </p:sp>
    </p:spTree>
    <p:extLst>
      <p:ext uri="{BB962C8B-B14F-4D97-AF65-F5344CB8AC3E}">
        <p14:creationId xmlns:p14="http://schemas.microsoft.com/office/powerpoint/2010/main" val="1730715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xmlns="" id="{AE353BE6-C531-4FF6-B2A8-D0DCDF1987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C722E92A-47AA-4690-9FD7-A9CB2BA438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dirty="0"/>
          </a:p>
        </p:txBody>
      </p:sp>
    </p:spTree>
    <p:extLst>
      <p:ext uri="{BB962C8B-B14F-4D97-AF65-F5344CB8AC3E}">
        <p14:creationId xmlns:p14="http://schemas.microsoft.com/office/powerpoint/2010/main" val="1914292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xmlns="" id="{A7E98D43-CD55-41BF-80AB-09E5C09099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xmlns="" id="{A05C5276-CA63-45C6-AC93-9A013FC50D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a:extLst>
              <a:ext uri="{FF2B5EF4-FFF2-40B4-BE49-F238E27FC236}">
                <a16:creationId xmlns:a16="http://schemas.microsoft.com/office/drawing/2014/main" xmlns="" id="{FE011426-055D-41E6-8DFB-957E671D2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81AEF1-2EB5-4689-A896-95AFD40CE2DA}" type="slidenum">
              <a:rPr lang="en-US" altLang="en-US" smtClean="0"/>
              <a:pPr/>
              <a:t>38</a:t>
            </a:fld>
            <a:endParaRPr lang="en-US" altLang="en-US"/>
          </a:p>
        </p:txBody>
      </p:sp>
    </p:spTree>
    <p:extLst>
      <p:ext uri="{BB962C8B-B14F-4D97-AF65-F5344CB8AC3E}">
        <p14:creationId xmlns:p14="http://schemas.microsoft.com/office/powerpoint/2010/main" val="1690601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xmlns="" id="{5CC247E4-1E81-4DDE-87C1-433A8FB70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xmlns="" id="{A6292FE5-DC90-4F36-93D8-6631689D1A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3972" name="Slide Number Placeholder 3">
            <a:extLst>
              <a:ext uri="{FF2B5EF4-FFF2-40B4-BE49-F238E27FC236}">
                <a16:creationId xmlns:a16="http://schemas.microsoft.com/office/drawing/2014/main" xmlns="" id="{3CF7B85E-2A69-400B-BEE0-1DFED6FB0A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A0CC02-4D53-4815-806D-B9F93D4EF2EC}" type="slidenum">
              <a:rPr lang="en-US" altLang="en-US" smtClean="0"/>
              <a:pPr/>
              <a:t>39</a:t>
            </a:fld>
            <a:endParaRPr lang="en-US" altLang="en-US"/>
          </a:p>
        </p:txBody>
      </p:sp>
    </p:spTree>
    <p:extLst>
      <p:ext uri="{BB962C8B-B14F-4D97-AF65-F5344CB8AC3E}">
        <p14:creationId xmlns:p14="http://schemas.microsoft.com/office/powerpoint/2010/main" val="4161276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xmlns="" id="{F16D4E74-6C79-4612-80AA-9650B216D8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xmlns="" id="{5B483937-E199-4FE2-825B-05A453786F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a:extLst>
              <a:ext uri="{FF2B5EF4-FFF2-40B4-BE49-F238E27FC236}">
                <a16:creationId xmlns:a16="http://schemas.microsoft.com/office/drawing/2014/main" xmlns="" id="{92572BA3-4E23-45D7-A147-F4A06C06D1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4B458C-111E-43E3-926D-3984AC403DAB}" type="slidenum">
              <a:rPr lang="en-US" altLang="en-US" smtClean="0"/>
              <a:pPr/>
              <a:t>40</a:t>
            </a:fld>
            <a:endParaRPr lang="en-US" altLang="en-US"/>
          </a:p>
        </p:txBody>
      </p:sp>
    </p:spTree>
    <p:extLst>
      <p:ext uri="{BB962C8B-B14F-4D97-AF65-F5344CB8AC3E}">
        <p14:creationId xmlns:p14="http://schemas.microsoft.com/office/powerpoint/2010/main" val="3491993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xmlns="" id="{A654D25F-2E92-435F-ABE4-9DBA7BF354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xmlns="" id="{B58940ED-FAAC-4FD6-A2B1-6BE7C757CC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8068" name="Slide Number Placeholder 3">
            <a:extLst>
              <a:ext uri="{FF2B5EF4-FFF2-40B4-BE49-F238E27FC236}">
                <a16:creationId xmlns:a16="http://schemas.microsoft.com/office/drawing/2014/main" xmlns="" id="{09DCE254-A72B-4470-9910-F7922D1C340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509386-15FE-493A-AD68-8A1DD34F17B5}" type="slidenum">
              <a:rPr lang="en-US" altLang="en-US" smtClean="0"/>
              <a:pPr/>
              <a:t>41</a:t>
            </a:fld>
            <a:endParaRPr lang="en-US" altLang="en-US"/>
          </a:p>
        </p:txBody>
      </p:sp>
    </p:spTree>
    <p:extLst>
      <p:ext uri="{BB962C8B-B14F-4D97-AF65-F5344CB8AC3E}">
        <p14:creationId xmlns:p14="http://schemas.microsoft.com/office/powerpoint/2010/main" val="233239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D7140D30-7E43-4BBD-A4A0-603517E36D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8CFD57C7-555C-4A9D-A36F-ADB03BA5CCEE}"/>
              </a:ext>
            </a:extLst>
          </p:cNvPr>
          <p:cNvSpPr>
            <a:spLocks noGrp="1"/>
          </p:cNvSpPr>
          <p:nvPr>
            <p:ph type="body" idx="1"/>
          </p:nvPr>
        </p:nvSpPr>
        <p:spPr/>
        <p:txBody>
          <a:bodyPr/>
          <a:lstStyle/>
          <a:p>
            <a:pPr eaLnBrk="1" hangingPunct="1">
              <a:spcBef>
                <a:spcPct val="0"/>
              </a:spcBef>
              <a:defRPr/>
            </a:pPr>
            <a:endParaRPr lang="en-US" altLang="en-US" b="1" dirty="0">
              <a:effectLst>
                <a:outerShdw blurRad="38100" dist="38100" dir="2700000" algn="tl">
                  <a:srgbClr val="C0C0C0"/>
                </a:outerShdw>
              </a:effectLst>
              <a:sym typeface="Wingdings" pitchFamily="2" charset="2"/>
            </a:endParaRPr>
          </a:p>
        </p:txBody>
      </p:sp>
      <p:sp>
        <p:nvSpPr>
          <p:cNvPr id="14340" name="Slide Number Placeholder 3">
            <a:extLst>
              <a:ext uri="{FF2B5EF4-FFF2-40B4-BE49-F238E27FC236}">
                <a16:creationId xmlns:a16="http://schemas.microsoft.com/office/drawing/2014/main" xmlns="" id="{A9F2A3CB-8B60-499C-85AD-F433D34A41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73C411-5E0B-4EF7-8E61-A55D745958F9}" type="slidenum">
              <a:rPr lang="en-US" altLang="en-US" smtClean="0"/>
              <a:pPr/>
              <a:t>4</a:t>
            </a:fld>
            <a:endParaRPr lang="en-US" altLang="en-US"/>
          </a:p>
        </p:txBody>
      </p:sp>
    </p:spTree>
    <p:extLst>
      <p:ext uri="{BB962C8B-B14F-4D97-AF65-F5344CB8AC3E}">
        <p14:creationId xmlns:p14="http://schemas.microsoft.com/office/powerpoint/2010/main" val="285765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F2342F89-D7A1-462A-915C-B824F03A11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B541B862-C381-439F-8C3A-485BD544E02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8" name="Slide Number Placeholder 3">
            <a:extLst>
              <a:ext uri="{FF2B5EF4-FFF2-40B4-BE49-F238E27FC236}">
                <a16:creationId xmlns:a16="http://schemas.microsoft.com/office/drawing/2014/main" xmlns="" id="{62032423-CC22-4F79-9AE5-EC10F66D2C3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C10A47-D7D5-4276-8DE9-9AE1103852FA}" type="slidenum">
              <a:rPr lang="en-US" altLang="en-US" smtClean="0"/>
              <a:pPr/>
              <a:t>5</a:t>
            </a:fld>
            <a:endParaRPr lang="en-US" altLang="en-US"/>
          </a:p>
        </p:txBody>
      </p:sp>
    </p:spTree>
    <p:extLst>
      <p:ext uri="{BB962C8B-B14F-4D97-AF65-F5344CB8AC3E}">
        <p14:creationId xmlns:p14="http://schemas.microsoft.com/office/powerpoint/2010/main" val="137503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DF41C310-2F51-455F-A96D-E968757B78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xmlns="" id="{326D8437-FC01-4B0E-8BDE-DA64A2ED6B4E}"/>
              </a:ext>
            </a:extLst>
          </p:cNvPr>
          <p:cNvSpPr>
            <a:spLocks noGrp="1"/>
          </p:cNvSpPr>
          <p:nvPr>
            <p:ph type="body" idx="1"/>
          </p:nvPr>
        </p:nvSpPr>
        <p:spPr>
          <a:ln/>
        </p:spPr>
        <p:txBody>
          <a:bodyPr/>
          <a:lstStyle/>
          <a:p>
            <a:pPr eaLnBrk="1" hangingPunct="1">
              <a:defRPr/>
            </a:pPr>
            <a:endParaRPr lang="en-US" altLang="en-US" dirty="0"/>
          </a:p>
        </p:txBody>
      </p:sp>
      <p:sp>
        <p:nvSpPr>
          <p:cNvPr id="18436" name="Slide Number Placeholder 3">
            <a:extLst>
              <a:ext uri="{FF2B5EF4-FFF2-40B4-BE49-F238E27FC236}">
                <a16:creationId xmlns:a16="http://schemas.microsoft.com/office/drawing/2014/main" xmlns="" id="{9AB7717D-5BDA-4A6A-8DB7-29621081DF1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E44D77-3894-48CE-857C-00FF63A666A2}" type="slidenum">
              <a:rPr lang="en-US" altLang="en-US" smtClean="0"/>
              <a:pPr/>
              <a:t>6</a:t>
            </a:fld>
            <a:endParaRPr lang="en-US" altLang="en-US"/>
          </a:p>
        </p:txBody>
      </p:sp>
    </p:spTree>
    <p:extLst>
      <p:ext uri="{BB962C8B-B14F-4D97-AF65-F5344CB8AC3E}">
        <p14:creationId xmlns:p14="http://schemas.microsoft.com/office/powerpoint/2010/main" val="354611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E20B472B-B165-4B5A-868B-BF3318D7D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xmlns="" id="{D673EAFF-4DCB-4EE1-873F-3B95C776F28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u="sng" dirty="0"/>
          </a:p>
        </p:txBody>
      </p:sp>
      <p:sp>
        <p:nvSpPr>
          <p:cNvPr id="20484" name="Slide Number Placeholder 3">
            <a:extLst>
              <a:ext uri="{FF2B5EF4-FFF2-40B4-BE49-F238E27FC236}">
                <a16:creationId xmlns:a16="http://schemas.microsoft.com/office/drawing/2014/main" xmlns="" id="{0E6242A0-3808-4AF6-A666-A63CD1D4B5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77C81B-F8C1-47D8-9184-8E4515B5C127}" type="slidenum">
              <a:rPr lang="en-US" altLang="en-US" smtClean="0"/>
              <a:pPr/>
              <a:t>7</a:t>
            </a:fld>
            <a:endParaRPr lang="en-US" altLang="en-US"/>
          </a:p>
        </p:txBody>
      </p:sp>
    </p:spTree>
    <p:extLst>
      <p:ext uri="{BB962C8B-B14F-4D97-AF65-F5344CB8AC3E}">
        <p14:creationId xmlns:p14="http://schemas.microsoft.com/office/powerpoint/2010/main" val="75618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1AB98442-6F10-400C-8AA8-4691075006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E88C6308-FEDA-44AF-8F5A-BC171144AB8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22532" name="Slide Number Placeholder 3">
            <a:extLst>
              <a:ext uri="{FF2B5EF4-FFF2-40B4-BE49-F238E27FC236}">
                <a16:creationId xmlns:a16="http://schemas.microsoft.com/office/drawing/2014/main" xmlns="" id="{B9A6D9FE-C07C-46FE-A708-E90D3EBB75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75DEC2-17B7-408C-A2F2-8E9EAB04F3C3}" type="slidenum">
              <a:rPr lang="en-US" altLang="en-US" smtClean="0"/>
              <a:pPr/>
              <a:t>8</a:t>
            </a:fld>
            <a:endParaRPr lang="en-US" altLang="en-US"/>
          </a:p>
        </p:txBody>
      </p:sp>
    </p:spTree>
    <p:extLst>
      <p:ext uri="{BB962C8B-B14F-4D97-AF65-F5344CB8AC3E}">
        <p14:creationId xmlns:p14="http://schemas.microsoft.com/office/powerpoint/2010/main" val="65141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B18CCAD5-D78E-4FAA-BDA3-4EA85B33FF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xmlns="" id="{45634E87-494A-4E99-9947-2041BA8012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eaLnBrk="1" hangingPunct="1">
              <a:spcBef>
                <a:spcPct val="0"/>
              </a:spcBef>
            </a:pPr>
            <a:endParaRPr lang="en-US" altLang="en-US" dirty="0"/>
          </a:p>
        </p:txBody>
      </p:sp>
      <p:sp>
        <p:nvSpPr>
          <p:cNvPr id="24580" name="Slide Number Placeholder 3">
            <a:extLst>
              <a:ext uri="{FF2B5EF4-FFF2-40B4-BE49-F238E27FC236}">
                <a16:creationId xmlns:a16="http://schemas.microsoft.com/office/drawing/2014/main" xmlns="" id="{C64AB6BE-1951-4430-BA39-D0D0EF5319D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963">
              <a:defRPr>
                <a:solidFill>
                  <a:schemeClr val="tx1"/>
                </a:solidFill>
                <a:latin typeface="Arial" panose="020B0604020202020204" pitchFamily="34" charset="0"/>
                <a:cs typeface="Arial" panose="020B0604020202020204" pitchFamily="34" charset="0"/>
              </a:defRPr>
            </a:lvl1pPr>
            <a:lvl2pPr marL="742950" indent="-285750" defTabSz="461963">
              <a:defRPr>
                <a:solidFill>
                  <a:schemeClr val="tx1"/>
                </a:solidFill>
                <a:latin typeface="Arial" panose="020B0604020202020204" pitchFamily="34" charset="0"/>
                <a:cs typeface="Arial" panose="020B0604020202020204" pitchFamily="34" charset="0"/>
              </a:defRPr>
            </a:lvl2pPr>
            <a:lvl3pPr marL="1143000" indent="-228600" defTabSz="461963">
              <a:defRPr>
                <a:solidFill>
                  <a:schemeClr val="tx1"/>
                </a:solidFill>
                <a:latin typeface="Arial" panose="020B0604020202020204" pitchFamily="34" charset="0"/>
                <a:cs typeface="Arial" panose="020B0604020202020204" pitchFamily="34" charset="0"/>
              </a:defRPr>
            </a:lvl3pPr>
            <a:lvl4pPr marL="1600200" indent="-228600" defTabSz="461963">
              <a:defRPr>
                <a:solidFill>
                  <a:schemeClr val="tx1"/>
                </a:solidFill>
                <a:latin typeface="Arial" panose="020B0604020202020204" pitchFamily="34" charset="0"/>
                <a:cs typeface="Arial" panose="020B0604020202020204" pitchFamily="34" charset="0"/>
              </a:defRPr>
            </a:lvl4pPr>
            <a:lvl5pPr marL="2057400" indent="-228600" defTabSz="461963">
              <a:defRPr>
                <a:solidFill>
                  <a:schemeClr val="tx1"/>
                </a:solidFill>
                <a:latin typeface="Arial" panose="020B0604020202020204" pitchFamily="34" charset="0"/>
                <a:cs typeface="Arial" panose="020B0604020202020204" pitchFamily="34" charset="0"/>
              </a:defRPr>
            </a:lvl5pPr>
            <a:lvl6pPr marL="25146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619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1BABD6-D847-492C-9B33-086B0A8A812F}" type="slidenum">
              <a:rPr lang="en-US" altLang="en-US" smtClean="0"/>
              <a:pPr/>
              <a:t>9</a:t>
            </a:fld>
            <a:endParaRPr lang="en-US" altLang="en-US"/>
          </a:p>
        </p:txBody>
      </p:sp>
    </p:spTree>
    <p:extLst>
      <p:ext uri="{BB962C8B-B14F-4D97-AF65-F5344CB8AC3E}">
        <p14:creationId xmlns:p14="http://schemas.microsoft.com/office/powerpoint/2010/main" val="1157827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F090FE0A-DD49-4576-8B8B-A4BE011CF3FB}"/>
              </a:ext>
            </a:extLst>
          </p:cNvPr>
          <p:cNvSpPr/>
          <p:nvPr/>
        </p:nvSpPr>
        <p:spPr>
          <a:xfrm>
            <a:off x="920834" y="1346946"/>
            <a:ext cx="10222992" cy="80683"/>
          </a:xfrm>
          <a:prstGeom prst="rect">
            <a:avLst/>
          </a:prstGeom>
          <a:blipFill dpi="0" rotWithShape="1">
            <a:blip r:embed="rId2">
              <a:alphaModFix amt="85000"/>
              <a:lum bright="70000" contrast="-70000"/>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xmlns="" id="{FDDB67EA-98E7-4FED-A5F8-19088888D161}"/>
              </a:ext>
            </a:extLst>
          </p:cNvPr>
          <p:cNvSpPr/>
          <p:nvPr/>
        </p:nvSpPr>
        <p:spPr>
          <a:xfrm>
            <a:off x="920834" y="4299696"/>
            <a:ext cx="10222992" cy="80683"/>
          </a:xfrm>
          <a:prstGeom prst="rect">
            <a:avLst/>
          </a:prstGeom>
          <a:blipFill dpi="0" rotWithShape="1">
            <a:blip r:embed="rId2">
              <a:alphaModFix amt="85000"/>
              <a:lum bright="70000" contrast="-70000"/>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xmlns="" id="{37BF56A8-5DDA-40A7-8C73-5E0D5F904C9B}"/>
              </a:ext>
            </a:extLst>
          </p:cNvPr>
          <p:cNvSpPr/>
          <p:nvPr/>
        </p:nvSpPr>
        <p:spPr>
          <a:xfrm>
            <a:off x="920834" y="1484779"/>
            <a:ext cx="10222992" cy="2743200"/>
          </a:xfrm>
          <a:prstGeom prst="rect">
            <a:avLst/>
          </a:prstGeom>
          <a:blipFill dpi="0" rotWithShape="1">
            <a:blip r:embed="rId2">
              <a:alphaModFix amt="85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9">
            <a:extLst>
              <a:ext uri="{FF2B5EF4-FFF2-40B4-BE49-F238E27FC236}">
                <a16:creationId xmlns:a16="http://schemas.microsoft.com/office/drawing/2014/main" xmlns="" id="{125D53C9-CF29-42D7-B86F-2F8E44FD3290}"/>
              </a:ext>
            </a:extLst>
          </p:cNvPr>
          <p:cNvGrpSpPr>
            <a:grpSpLocks/>
          </p:cNvGrpSpPr>
          <p:nvPr userDrawn="1"/>
        </p:nvGrpSpPr>
        <p:grpSpPr bwMode="auto">
          <a:xfrm>
            <a:off x="9648825" y="4068763"/>
            <a:ext cx="1081088" cy="1081087"/>
            <a:chOff x="9685338" y="4460675"/>
            <a:chExt cx="1080904" cy="1080902"/>
          </a:xfrm>
        </p:grpSpPr>
        <p:sp>
          <p:nvSpPr>
            <p:cNvPr id="8" name="Oval 10">
              <a:extLst>
                <a:ext uri="{FF2B5EF4-FFF2-40B4-BE49-F238E27FC236}">
                  <a16:creationId xmlns:a16="http://schemas.microsoft.com/office/drawing/2014/main" xmlns="" id="{EB4718FF-5EFD-4BA7-A64C-DD9609EA7FB3}"/>
                </a:ext>
              </a:extLst>
            </p:cNvPr>
            <p:cNvSpPr/>
            <p:nvPr userDrawn="1"/>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9" name="Oval 11">
              <a:extLst>
                <a:ext uri="{FF2B5EF4-FFF2-40B4-BE49-F238E27FC236}">
                  <a16:creationId xmlns:a16="http://schemas.microsoft.com/office/drawing/2014/main" xmlns="" id="{62EE858D-17D6-4988-BC6D-2DF81161A48E}"/>
                </a:ext>
              </a:extLst>
            </p:cNvPr>
            <p:cNvSpPr>
              <a:spLocks noChangeArrowheads="1"/>
            </p:cNvSpPr>
            <p:nvPr/>
          </p:nvSpPr>
          <p:spPr bwMode="auto">
            <a:xfrm>
              <a:off x="9793270" y="4568607"/>
              <a:ext cx="865041" cy="865039"/>
            </a:xfrm>
            <a:prstGeom prst="ellipse">
              <a:avLst/>
            </a:prstGeom>
            <a:noFill/>
            <a:ln w="25400" algn="ctr">
              <a:solidFill>
                <a:srgbClr val="FFFFFF"/>
              </a:solidFill>
              <a:round/>
              <a:headEnd/>
              <a:tailEnd/>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dirty="0"/>
            </a:p>
          </p:txBody>
        </p:sp>
      </p:grpSp>
      <p:grpSp>
        <p:nvGrpSpPr>
          <p:cNvPr id="10" name="Group 7">
            <a:extLst>
              <a:ext uri="{FF2B5EF4-FFF2-40B4-BE49-F238E27FC236}">
                <a16:creationId xmlns:a16="http://schemas.microsoft.com/office/drawing/2014/main" xmlns="" id="{122D9CCF-DD00-4517-8909-13A9851E7491}"/>
              </a:ext>
            </a:extLst>
          </p:cNvPr>
          <p:cNvGrpSpPr>
            <a:grpSpLocks noChangeAspect="1"/>
          </p:cNvGrpSpPr>
          <p:nvPr userDrawn="1"/>
        </p:nvGrpSpPr>
        <p:grpSpPr bwMode="auto">
          <a:xfrm>
            <a:off x="11401425" y="6229350"/>
            <a:ext cx="457200" cy="457200"/>
            <a:chOff x="11361456" y="6195813"/>
            <a:chExt cx="548640" cy="548640"/>
          </a:xfrm>
        </p:grpSpPr>
        <p:sp>
          <p:nvSpPr>
            <p:cNvPr id="11" name="Oval 8">
              <a:extLst>
                <a:ext uri="{FF2B5EF4-FFF2-40B4-BE49-F238E27FC236}">
                  <a16:creationId xmlns:a16="http://schemas.microsoft.com/office/drawing/2014/main" xmlns="" id="{E55DB56A-2256-43AA-B814-29407D0F11B2}"/>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2" name="Oval 9">
              <a:extLst>
                <a:ext uri="{FF2B5EF4-FFF2-40B4-BE49-F238E27FC236}">
                  <a16:creationId xmlns:a16="http://schemas.microsoft.com/office/drawing/2014/main" xmlns="" id="{D7FEF373-E155-45CF-9863-FC69D2FA7166}"/>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dirty="0"/>
            </a:p>
          </p:txBody>
        </p:sp>
      </p:grpSp>
      <p:sp>
        <p:nvSpPr>
          <p:cNvPr id="2" name="Title 1"/>
          <p:cNvSpPr>
            <a:spLocks noGrp="1"/>
          </p:cNvSpPr>
          <p:nvPr>
            <p:ph type="ctrTitle"/>
          </p:nvPr>
        </p:nvSpPr>
        <p:spPr>
          <a:xfrm>
            <a:off x="1051560" y="1432223"/>
            <a:ext cx="996696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xmlns="" id="{4999FD74-BE81-4270-ABF3-20F48404AB8C}"/>
              </a:ext>
            </a:extLst>
          </p:cNvPr>
          <p:cNvSpPr>
            <a:spLocks noGrp="1"/>
          </p:cNvSpPr>
          <p:nvPr>
            <p:ph type="dt" sz="half" idx="10"/>
          </p:nvPr>
        </p:nvSpPr>
        <p:spPr/>
        <p:txBody>
          <a:bodyPr/>
          <a:lstStyle>
            <a:lvl1pPr>
              <a:defRPr/>
            </a:lvl1pPr>
          </a:lstStyle>
          <a:p>
            <a:pPr>
              <a:defRPr/>
            </a:pPr>
            <a:fld id="{E31D75A0-3EE1-4460-99F5-0397277420D1}" type="datetime1">
              <a:rPr lang="en-US"/>
              <a:pPr>
                <a:defRPr/>
              </a:pPr>
              <a:t>12/27/2017</a:t>
            </a:fld>
            <a:endParaRPr lang="en-US" dirty="0"/>
          </a:p>
        </p:txBody>
      </p:sp>
      <p:sp>
        <p:nvSpPr>
          <p:cNvPr id="14" name="Footer Placeholder 4">
            <a:extLst>
              <a:ext uri="{FF2B5EF4-FFF2-40B4-BE49-F238E27FC236}">
                <a16:creationId xmlns:a16="http://schemas.microsoft.com/office/drawing/2014/main" xmlns="" id="{9D3009EF-C064-4029-8CF9-9A278FEC8B9A}"/>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xmlns="" id="{987977E0-DB5E-49FF-9916-FDE0E0E7C7D1}"/>
              </a:ext>
            </a:extLst>
          </p:cNvPr>
          <p:cNvSpPr>
            <a:spLocks noGrp="1"/>
          </p:cNvSpPr>
          <p:nvPr>
            <p:ph type="sldNum" sz="quarter" idx="12"/>
          </p:nvPr>
        </p:nvSpPr>
        <p:spPr/>
        <p:txBody>
          <a:bodyPr/>
          <a:lstStyle>
            <a:lvl1pPr>
              <a:defRPr/>
            </a:lvl1pPr>
          </a:lstStyle>
          <a:p>
            <a:pPr>
              <a:defRPr/>
            </a:pPr>
            <a:fld id="{267D1637-AE6A-481F-99BF-630D078F46C3}" type="slidenum">
              <a:rPr lang="en-US" altLang="en-US"/>
              <a:pPr>
                <a:defRPr/>
              </a:pPr>
              <a:t>‹#›</a:t>
            </a:fld>
            <a:endParaRPr lang="en-US" altLang="en-US" dirty="0"/>
          </a:p>
        </p:txBody>
      </p:sp>
    </p:spTree>
    <p:extLst>
      <p:ext uri="{BB962C8B-B14F-4D97-AF65-F5344CB8AC3E}">
        <p14:creationId xmlns:p14="http://schemas.microsoft.com/office/powerpoint/2010/main" val="238911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D1E4DDE-C0D0-4173-A0AA-F6A54898A471}"/>
              </a:ext>
            </a:extLst>
          </p:cNvPr>
          <p:cNvSpPr>
            <a:spLocks noGrp="1"/>
          </p:cNvSpPr>
          <p:nvPr>
            <p:ph type="dt" sz="half" idx="10"/>
          </p:nvPr>
        </p:nvSpPr>
        <p:spPr/>
        <p:txBody>
          <a:bodyPr/>
          <a:lstStyle>
            <a:lvl1pPr>
              <a:defRPr/>
            </a:lvl1pPr>
          </a:lstStyle>
          <a:p>
            <a:pPr>
              <a:defRPr/>
            </a:pPr>
            <a:fld id="{B9020AD6-4162-441C-9121-7D01FBCCFF3F}" type="datetime1">
              <a:rPr lang="en-US"/>
              <a:pPr>
                <a:defRPr/>
              </a:pPr>
              <a:t>12/27/2017</a:t>
            </a:fld>
            <a:endParaRPr lang="en-US" dirty="0"/>
          </a:p>
        </p:txBody>
      </p:sp>
      <p:sp>
        <p:nvSpPr>
          <p:cNvPr id="5" name="Footer Placeholder 4">
            <a:extLst>
              <a:ext uri="{FF2B5EF4-FFF2-40B4-BE49-F238E27FC236}">
                <a16:creationId xmlns:a16="http://schemas.microsoft.com/office/drawing/2014/main" xmlns="" id="{5BCAA2D5-3CF6-4504-BE77-7AA64A3B07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E7F83A6-EE45-4A72-929C-249422880667}"/>
              </a:ext>
            </a:extLst>
          </p:cNvPr>
          <p:cNvSpPr>
            <a:spLocks noGrp="1"/>
          </p:cNvSpPr>
          <p:nvPr>
            <p:ph type="sldNum" sz="quarter" idx="12"/>
          </p:nvPr>
        </p:nvSpPr>
        <p:spPr/>
        <p:txBody>
          <a:bodyPr/>
          <a:lstStyle>
            <a:lvl1pPr>
              <a:defRPr/>
            </a:lvl1pPr>
          </a:lstStyle>
          <a:p>
            <a:pPr>
              <a:defRPr/>
            </a:pPr>
            <a:fld id="{3B086056-7AF2-439D-A5CA-6EBBF6BEB03C}" type="slidenum">
              <a:rPr lang="en-US" altLang="en-US"/>
              <a:pPr>
                <a:defRPr/>
              </a:pPr>
              <a:t>‹#›</a:t>
            </a:fld>
            <a:endParaRPr lang="en-US" altLang="en-US"/>
          </a:p>
        </p:txBody>
      </p:sp>
    </p:spTree>
    <p:extLst>
      <p:ext uri="{BB962C8B-B14F-4D97-AF65-F5344CB8AC3E}">
        <p14:creationId xmlns:p14="http://schemas.microsoft.com/office/powerpoint/2010/main" val="173778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94BF1DA-2821-478C-A167-6F99D5EDF4D3}"/>
              </a:ext>
            </a:extLst>
          </p:cNvPr>
          <p:cNvSpPr>
            <a:spLocks noGrp="1"/>
          </p:cNvSpPr>
          <p:nvPr>
            <p:ph type="dt" sz="half" idx="10"/>
          </p:nvPr>
        </p:nvSpPr>
        <p:spPr/>
        <p:txBody>
          <a:bodyPr/>
          <a:lstStyle>
            <a:lvl1pPr>
              <a:defRPr/>
            </a:lvl1pPr>
          </a:lstStyle>
          <a:p>
            <a:pPr>
              <a:defRPr/>
            </a:pPr>
            <a:fld id="{290854ED-11BD-44D7-A990-DA8F28445EA2}" type="datetime1">
              <a:rPr lang="en-US"/>
              <a:pPr>
                <a:defRPr/>
              </a:pPr>
              <a:t>12/27/2017</a:t>
            </a:fld>
            <a:endParaRPr lang="en-US" dirty="0"/>
          </a:p>
        </p:txBody>
      </p:sp>
      <p:sp>
        <p:nvSpPr>
          <p:cNvPr id="5" name="Footer Placeholder 4">
            <a:extLst>
              <a:ext uri="{FF2B5EF4-FFF2-40B4-BE49-F238E27FC236}">
                <a16:creationId xmlns:a16="http://schemas.microsoft.com/office/drawing/2014/main" xmlns="" id="{ED737B57-9775-4E77-B808-922DD2502B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5E51D92-9394-421D-B210-56A3A42E207E}"/>
              </a:ext>
            </a:extLst>
          </p:cNvPr>
          <p:cNvSpPr>
            <a:spLocks noGrp="1"/>
          </p:cNvSpPr>
          <p:nvPr>
            <p:ph type="sldNum" sz="quarter" idx="12"/>
          </p:nvPr>
        </p:nvSpPr>
        <p:spPr/>
        <p:txBody>
          <a:bodyPr/>
          <a:lstStyle>
            <a:lvl1pPr>
              <a:defRPr/>
            </a:lvl1pPr>
          </a:lstStyle>
          <a:p>
            <a:pPr>
              <a:defRPr/>
            </a:pPr>
            <a:fld id="{EB3F2996-9938-4446-B3E2-88B5D229932A}" type="slidenum">
              <a:rPr lang="en-US" altLang="en-US"/>
              <a:pPr>
                <a:defRPr/>
              </a:pPr>
              <a:t>‹#›</a:t>
            </a:fld>
            <a:endParaRPr lang="en-US" altLang="en-US"/>
          </a:p>
        </p:txBody>
      </p:sp>
    </p:spTree>
    <p:extLst>
      <p:ext uri="{BB962C8B-B14F-4D97-AF65-F5344CB8AC3E}">
        <p14:creationId xmlns:p14="http://schemas.microsoft.com/office/powerpoint/2010/main" val="210371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A9987D1C-49EE-4A51-AF3D-BA0BD2EFA2AA}"/>
              </a:ext>
            </a:extLst>
          </p:cNvPr>
          <p:cNvSpPr>
            <a:spLocks noGrp="1"/>
          </p:cNvSpPr>
          <p:nvPr>
            <p:ph type="dt" sz="half" idx="10"/>
          </p:nvPr>
        </p:nvSpPr>
        <p:spPr/>
        <p:txBody>
          <a:bodyPr/>
          <a:lstStyle>
            <a:lvl1pPr>
              <a:defRPr/>
            </a:lvl1pPr>
          </a:lstStyle>
          <a:p>
            <a:pPr>
              <a:defRPr/>
            </a:pPr>
            <a:fld id="{A54917E4-0940-4C71-B6FB-AFDA0C0FC9D9}" type="datetime1">
              <a:rPr lang="en-US"/>
              <a:pPr>
                <a:defRPr/>
              </a:pPr>
              <a:t>12/27/2017</a:t>
            </a:fld>
            <a:endParaRPr lang="en-US" dirty="0"/>
          </a:p>
        </p:txBody>
      </p:sp>
      <p:sp>
        <p:nvSpPr>
          <p:cNvPr id="6" name="Footer Placeholder 4">
            <a:extLst>
              <a:ext uri="{FF2B5EF4-FFF2-40B4-BE49-F238E27FC236}">
                <a16:creationId xmlns:a16="http://schemas.microsoft.com/office/drawing/2014/main" xmlns="" id="{3D2E6E4C-9F4B-4FAF-83FA-4B41A4497B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D40C7D9-1EEB-4098-800A-54446D555E11}"/>
              </a:ext>
            </a:extLst>
          </p:cNvPr>
          <p:cNvSpPr>
            <a:spLocks noGrp="1"/>
          </p:cNvSpPr>
          <p:nvPr>
            <p:ph type="sldNum" sz="quarter" idx="12"/>
          </p:nvPr>
        </p:nvSpPr>
        <p:spPr/>
        <p:txBody>
          <a:bodyPr/>
          <a:lstStyle>
            <a:lvl1pPr>
              <a:defRPr/>
            </a:lvl1pPr>
          </a:lstStyle>
          <a:p>
            <a:pPr>
              <a:defRPr/>
            </a:pPr>
            <a:fld id="{9911330A-D278-4566-A2EC-6715DF09EA04}" type="slidenum">
              <a:rPr lang="en-US" altLang="en-US"/>
              <a:pPr>
                <a:defRPr/>
              </a:pPr>
              <a:t>‹#›</a:t>
            </a:fld>
            <a:endParaRPr lang="en-US" altLang="en-US"/>
          </a:p>
        </p:txBody>
      </p:sp>
    </p:spTree>
    <p:extLst>
      <p:ext uri="{BB962C8B-B14F-4D97-AF65-F5344CB8AC3E}">
        <p14:creationId xmlns:p14="http://schemas.microsoft.com/office/powerpoint/2010/main" val="260313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00082081-C536-4F86-B52D-9B60D95636E9}"/>
              </a:ext>
            </a:extLst>
          </p:cNvPr>
          <p:cNvSpPr>
            <a:spLocks noGrp="1"/>
          </p:cNvSpPr>
          <p:nvPr>
            <p:ph type="dt" sz="half" idx="10"/>
          </p:nvPr>
        </p:nvSpPr>
        <p:spPr/>
        <p:txBody>
          <a:bodyPr/>
          <a:lstStyle>
            <a:lvl1pPr>
              <a:defRPr/>
            </a:lvl1pPr>
          </a:lstStyle>
          <a:p>
            <a:pPr>
              <a:defRPr/>
            </a:pPr>
            <a:fld id="{1651DA69-BF64-4130-8A0C-D6ECA92A9D90}" type="datetime1">
              <a:rPr lang="en-US"/>
              <a:pPr>
                <a:defRPr/>
              </a:pPr>
              <a:t>12/27/2017</a:t>
            </a:fld>
            <a:endParaRPr lang="en-US" dirty="0"/>
          </a:p>
        </p:txBody>
      </p:sp>
      <p:sp>
        <p:nvSpPr>
          <p:cNvPr id="8" name="Footer Placeholder 4">
            <a:extLst>
              <a:ext uri="{FF2B5EF4-FFF2-40B4-BE49-F238E27FC236}">
                <a16:creationId xmlns:a16="http://schemas.microsoft.com/office/drawing/2014/main" xmlns="" id="{F49E25F6-58FC-4C25-8254-03DD316CBA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3BC731F9-84C9-4306-94CA-4FCDEEDCA233}"/>
              </a:ext>
            </a:extLst>
          </p:cNvPr>
          <p:cNvSpPr>
            <a:spLocks noGrp="1"/>
          </p:cNvSpPr>
          <p:nvPr>
            <p:ph type="sldNum" sz="quarter" idx="12"/>
          </p:nvPr>
        </p:nvSpPr>
        <p:spPr/>
        <p:txBody>
          <a:bodyPr/>
          <a:lstStyle>
            <a:lvl1pPr>
              <a:defRPr/>
            </a:lvl1pPr>
          </a:lstStyle>
          <a:p>
            <a:pPr>
              <a:defRPr/>
            </a:pPr>
            <a:fld id="{19A7745B-1EB5-41C9-AFA6-3FD023310D88}" type="slidenum">
              <a:rPr lang="en-US" altLang="en-US"/>
              <a:pPr>
                <a:defRPr/>
              </a:pPr>
              <a:t>‹#›</a:t>
            </a:fld>
            <a:endParaRPr lang="en-US" altLang="en-US"/>
          </a:p>
        </p:txBody>
      </p:sp>
    </p:spTree>
    <p:extLst>
      <p:ext uri="{BB962C8B-B14F-4D97-AF65-F5344CB8AC3E}">
        <p14:creationId xmlns:p14="http://schemas.microsoft.com/office/powerpoint/2010/main" val="426063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9D566A-C66C-4217-9151-A67B1C0ED1CC}"/>
              </a:ext>
            </a:extLst>
          </p:cNvPr>
          <p:cNvSpPr>
            <a:spLocks noGrp="1"/>
          </p:cNvSpPr>
          <p:nvPr>
            <p:ph type="dt" sz="half" idx="10"/>
          </p:nvPr>
        </p:nvSpPr>
        <p:spPr/>
        <p:txBody>
          <a:bodyPr/>
          <a:lstStyle>
            <a:lvl1pPr>
              <a:defRPr/>
            </a:lvl1pPr>
          </a:lstStyle>
          <a:p>
            <a:pPr>
              <a:defRPr/>
            </a:pPr>
            <a:fld id="{F907FF7E-4BE2-40B1-B02C-EB87399589CF}" type="datetime1">
              <a:rPr lang="en-US"/>
              <a:pPr>
                <a:defRPr/>
              </a:pPr>
              <a:t>12/27/2017</a:t>
            </a:fld>
            <a:endParaRPr lang="en-US" dirty="0"/>
          </a:p>
        </p:txBody>
      </p:sp>
      <p:sp>
        <p:nvSpPr>
          <p:cNvPr id="4" name="Footer Placeholder 4">
            <a:extLst>
              <a:ext uri="{FF2B5EF4-FFF2-40B4-BE49-F238E27FC236}">
                <a16:creationId xmlns:a16="http://schemas.microsoft.com/office/drawing/2014/main" xmlns="" id="{3BCCEA85-3A73-4114-BA05-897E7301B8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171B5E-72A8-45B8-9606-0344490D36DE}"/>
              </a:ext>
            </a:extLst>
          </p:cNvPr>
          <p:cNvSpPr>
            <a:spLocks noGrp="1"/>
          </p:cNvSpPr>
          <p:nvPr>
            <p:ph type="sldNum" sz="quarter" idx="12"/>
          </p:nvPr>
        </p:nvSpPr>
        <p:spPr/>
        <p:txBody>
          <a:bodyPr/>
          <a:lstStyle>
            <a:lvl1pPr>
              <a:defRPr/>
            </a:lvl1pPr>
          </a:lstStyle>
          <a:p>
            <a:pPr>
              <a:defRPr/>
            </a:pPr>
            <a:fld id="{0052E4A5-44D9-4D61-9919-7770BDF7A6AC}" type="slidenum">
              <a:rPr lang="en-US" altLang="en-US"/>
              <a:pPr>
                <a:defRPr/>
              </a:pPr>
              <a:t>‹#›</a:t>
            </a:fld>
            <a:endParaRPr lang="en-US" altLang="en-US"/>
          </a:p>
        </p:txBody>
      </p:sp>
    </p:spTree>
    <p:extLst>
      <p:ext uri="{BB962C8B-B14F-4D97-AF65-F5344CB8AC3E}">
        <p14:creationId xmlns:p14="http://schemas.microsoft.com/office/powerpoint/2010/main" val="320740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94E1859-D90B-4D69-932E-D6A7135681AF}"/>
              </a:ext>
            </a:extLst>
          </p:cNvPr>
          <p:cNvSpPr>
            <a:spLocks noGrp="1"/>
          </p:cNvSpPr>
          <p:nvPr>
            <p:ph type="dt" sz="half" idx="10"/>
          </p:nvPr>
        </p:nvSpPr>
        <p:spPr/>
        <p:txBody>
          <a:bodyPr/>
          <a:lstStyle>
            <a:lvl1pPr>
              <a:defRPr/>
            </a:lvl1pPr>
          </a:lstStyle>
          <a:p>
            <a:pPr>
              <a:defRPr/>
            </a:pPr>
            <a:fld id="{49380236-F8BB-49DA-B2BA-F2383BA41011}" type="datetime1">
              <a:rPr lang="en-US"/>
              <a:pPr>
                <a:defRPr/>
              </a:pPr>
              <a:t>12/27/2017</a:t>
            </a:fld>
            <a:endParaRPr lang="en-US" dirty="0"/>
          </a:p>
        </p:txBody>
      </p:sp>
      <p:sp>
        <p:nvSpPr>
          <p:cNvPr id="3" name="Footer Placeholder 4">
            <a:extLst>
              <a:ext uri="{FF2B5EF4-FFF2-40B4-BE49-F238E27FC236}">
                <a16:creationId xmlns:a16="http://schemas.microsoft.com/office/drawing/2014/main" xmlns="" id="{7AF2A4A4-03AC-49B0-A3E5-8FB5A49484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798FBE01-6661-449E-874C-FACECF9F225B}"/>
              </a:ext>
            </a:extLst>
          </p:cNvPr>
          <p:cNvSpPr>
            <a:spLocks noGrp="1"/>
          </p:cNvSpPr>
          <p:nvPr>
            <p:ph type="sldNum" sz="quarter" idx="12"/>
          </p:nvPr>
        </p:nvSpPr>
        <p:spPr/>
        <p:txBody>
          <a:bodyPr/>
          <a:lstStyle>
            <a:lvl1pPr>
              <a:defRPr/>
            </a:lvl1pPr>
          </a:lstStyle>
          <a:p>
            <a:pPr>
              <a:defRPr/>
            </a:pPr>
            <a:fld id="{A4125134-4B59-47FB-846E-A11271C8DD2A}" type="slidenum">
              <a:rPr lang="en-US" altLang="en-US"/>
              <a:pPr>
                <a:defRPr/>
              </a:pPr>
              <a:t>‹#›</a:t>
            </a:fld>
            <a:endParaRPr lang="en-US" altLang="en-US"/>
          </a:p>
        </p:txBody>
      </p:sp>
    </p:spTree>
    <p:extLst>
      <p:ext uri="{BB962C8B-B14F-4D97-AF65-F5344CB8AC3E}">
        <p14:creationId xmlns:p14="http://schemas.microsoft.com/office/powerpoint/2010/main" val="410309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77A0A20A-BCA5-4FF6-84B1-900B539D36DA}"/>
              </a:ext>
            </a:extLst>
          </p:cNvPr>
          <p:cNvSpPr/>
          <p:nvPr/>
        </p:nvSpPr>
        <p:spPr>
          <a:xfrm>
            <a:off x="8303740" y="0"/>
            <a:ext cx="3888259" cy="6857999"/>
          </a:xfrm>
          <a:prstGeom prst="rect">
            <a:avLst/>
          </a:prstGeom>
          <a:blipFill dpi="0" rotWithShape="1">
            <a:blip r:embed="rId2">
              <a:alphaModFix amt="60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8">
            <a:extLst>
              <a:ext uri="{FF2B5EF4-FFF2-40B4-BE49-F238E27FC236}">
                <a16:creationId xmlns:a16="http://schemas.microsoft.com/office/drawing/2014/main" xmlns="" id="{0A0BE5AF-7E35-4DF1-B435-E64D8508828E}"/>
              </a:ext>
            </a:extLst>
          </p:cNvPr>
          <p:cNvGrpSpPr>
            <a:grpSpLocks noChangeAspect="1"/>
          </p:cNvGrpSpPr>
          <p:nvPr/>
        </p:nvGrpSpPr>
        <p:grpSpPr bwMode="auto">
          <a:xfrm>
            <a:off x="11401425" y="6229350"/>
            <a:ext cx="457200" cy="457200"/>
            <a:chOff x="11361456" y="6195813"/>
            <a:chExt cx="548640" cy="548640"/>
          </a:xfrm>
        </p:grpSpPr>
        <p:sp>
          <p:nvSpPr>
            <p:cNvPr id="7" name="Oval 9">
              <a:extLst>
                <a:ext uri="{FF2B5EF4-FFF2-40B4-BE49-F238E27FC236}">
                  <a16:creationId xmlns:a16="http://schemas.microsoft.com/office/drawing/2014/main" xmlns="" id="{5547DC88-6EF0-4035-B218-3848F4CE032A}"/>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0">
              <a:extLst>
                <a:ext uri="{FF2B5EF4-FFF2-40B4-BE49-F238E27FC236}">
                  <a16:creationId xmlns:a16="http://schemas.microsoft.com/office/drawing/2014/main" xmlns="" id="{D1ABC137-F57A-4057-B8B0-88DF37E7D4FC}"/>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dirty="0"/>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xmlns="" id="{43531214-27C2-42B7-ADFC-7ACD9F9E8006}"/>
              </a:ext>
            </a:extLst>
          </p:cNvPr>
          <p:cNvSpPr>
            <a:spLocks noGrp="1"/>
          </p:cNvSpPr>
          <p:nvPr>
            <p:ph type="dt" sz="half" idx="10"/>
          </p:nvPr>
        </p:nvSpPr>
        <p:spPr/>
        <p:txBody>
          <a:bodyPr/>
          <a:lstStyle>
            <a:lvl1pPr>
              <a:defRPr/>
            </a:lvl1pPr>
          </a:lstStyle>
          <a:p>
            <a:pPr>
              <a:defRPr/>
            </a:pPr>
            <a:fld id="{D9D3AB6F-8DA9-4BF0-BE81-BA22F81E7B6D}" type="datetime1">
              <a:rPr lang="en-US"/>
              <a:pPr>
                <a:defRPr/>
              </a:pPr>
              <a:t>12/27/2017</a:t>
            </a:fld>
            <a:endParaRPr lang="en-US" dirty="0"/>
          </a:p>
        </p:txBody>
      </p:sp>
      <p:sp>
        <p:nvSpPr>
          <p:cNvPr id="10" name="Footer Placeholder 5">
            <a:extLst>
              <a:ext uri="{FF2B5EF4-FFF2-40B4-BE49-F238E27FC236}">
                <a16:creationId xmlns:a16="http://schemas.microsoft.com/office/drawing/2014/main" xmlns="" id="{654DB432-1E66-47E5-A23C-BD0C79DB7328}"/>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xmlns="" id="{46CF8593-9E49-4E05-9C7E-78E07727D96D}"/>
              </a:ext>
            </a:extLst>
          </p:cNvPr>
          <p:cNvSpPr>
            <a:spLocks noGrp="1"/>
          </p:cNvSpPr>
          <p:nvPr>
            <p:ph type="sldNum" sz="quarter" idx="12"/>
          </p:nvPr>
        </p:nvSpPr>
        <p:spPr/>
        <p:txBody>
          <a:bodyPr/>
          <a:lstStyle>
            <a:lvl1pPr>
              <a:defRPr/>
            </a:lvl1pPr>
          </a:lstStyle>
          <a:p>
            <a:pPr>
              <a:defRPr/>
            </a:pPr>
            <a:fld id="{4A1CB8A2-6CE4-4F12-A6D8-23A92C4010FB}" type="slidenum">
              <a:rPr lang="en-US" altLang="en-US"/>
              <a:pPr>
                <a:defRPr/>
              </a:pPr>
              <a:t>‹#›</a:t>
            </a:fld>
            <a:endParaRPr lang="en-US" altLang="en-US"/>
          </a:p>
        </p:txBody>
      </p:sp>
    </p:spTree>
    <p:extLst>
      <p:ext uri="{BB962C8B-B14F-4D97-AF65-F5344CB8AC3E}">
        <p14:creationId xmlns:p14="http://schemas.microsoft.com/office/powerpoint/2010/main" val="148329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xmlns="" id="{2E463EE2-D098-4BAA-B544-F47B5E1309EB}"/>
              </a:ext>
            </a:extLst>
          </p:cNvPr>
          <p:cNvSpPr/>
          <p:nvPr/>
        </p:nvSpPr>
        <p:spPr>
          <a:xfrm>
            <a:off x="8303740" y="0"/>
            <a:ext cx="3888259" cy="6857999"/>
          </a:xfrm>
          <a:prstGeom prst="rect">
            <a:avLst/>
          </a:prstGeom>
          <a:blipFill dpi="0" rotWithShape="1">
            <a:blip r:embed="rId2">
              <a:alphaModFix amt="60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7">
            <a:extLst>
              <a:ext uri="{FF2B5EF4-FFF2-40B4-BE49-F238E27FC236}">
                <a16:creationId xmlns:a16="http://schemas.microsoft.com/office/drawing/2014/main" xmlns="" id="{CEABD234-7105-47E0-A097-ED08DC1F9679}"/>
              </a:ext>
            </a:extLst>
          </p:cNvPr>
          <p:cNvGrpSpPr>
            <a:grpSpLocks noChangeAspect="1"/>
          </p:cNvGrpSpPr>
          <p:nvPr/>
        </p:nvGrpSpPr>
        <p:grpSpPr bwMode="auto">
          <a:xfrm>
            <a:off x="11401425" y="6229350"/>
            <a:ext cx="457200" cy="457200"/>
            <a:chOff x="11361456" y="6195813"/>
            <a:chExt cx="548640" cy="548640"/>
          </a:xfrm>
        </p:grpSpPr>
        <p:sp>
          <p:nvSpPr>
            <p:cNvPr id="7" name="Oval 8">
              <a:extLst>
                <a:ext uri="{FF2B5EF4-FFF2-40B4-BE49-F238E27FC236}">
                  <a16:creationId xmlns:a16="http://schemas.microsoft.com/office/drawing/2014/main" xmlns="" id="{29F78503-3458-4564-9806-27297C1E73E6}"/>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9">
              <a:extLst>
                <a:ext uri="{FF2B5EF4-FFF2-40B4-BE49-F238E27FC236}">
                  <a16:creationId xmlns:a16="http://schemas.microsoft.com/office/drawing/2014/main" xmlns="" id="{7224678E-D529-42DB-A4DE-0AD0F4E40A62}"/>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dirty="0"/>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xmlns="" id="{F7D8AC2D-D3F4-4115-BA94-E52D7F87B07E}"/>
              </a:ext>
            </a:extLst>
          </p:cNvPr>
          <p:cNvSpPr>
            <a:spLocks noGrp="1"/>
          </p:cNvSpPr>
          <p:nvPr>
            <p:ph type="dt" sz="half" idx="10"/>
          </p:nvPr>
        </p:nvSpPr>
        <p:spPr/>
        <p:txBody>
          <a:bodyPr/>
          <a:lstStyle>
            <a:lvl1pPr>
              <a:defRPr/>
            </a:lvl1pPr>
          </a:lstStyle>
          <a:p>
            <a:pPr>
              <a:defRPr/>
            </a:pPr>
            <a:fld id="{89CF39AD-04D6-4AF6-A2CD-6232D4C3D44E}" type="datetime1">
              <a:rPr lang="en-US"/>
              <a:pPr>
                <a:defRPr/>
              </a:pPr>
              <a:t>12/27/2017</a:t>
            </a:fld>
            <a:endParaRPr lang="en-US" dirty="0"/>
          </a:p>
        </p:txBody>
      </p:sp>
      <p:sp>
        <p:nvSpPr>
          <p:cNvPr id="10" name="Slide Number Placeholder 6">
            <a:extLst>
              <a:ext uri="{FF2B5EF4-FFF2-40B4-BE49-F238E27FC236}">
                <a16:creationId xmlns:a16="http://schemas.microsoft.com/office/drawing/2014/main" xmlns="" id="{6DD61244-32E0-40E6-884D-005CD01E08E3}"/>
              </a:ext>
            </a:extLst>
          </p:cNvPr>
          <p:cNvSpPr>
            <a:spLocks noGrp="1"/>
          </p:cNvSpPr>
          <p:nvPr>
            <p:ph type="sldNum" sz="quarter" idx="11"/>
          </p:nvPr>
        </p:nvSpPr>
        <p:spPr/>
        <p:txBody>
          <a:bodyPr/>
          <a:lstStyle>
            <a:lvl1pPr>
              <a:defRPr/>
            </a:lvl1pPr>
          </a:lstStyle>
          <a:p>
            <a:pPr>
              <a:defRPr/>
            </a:pPr>
            <a:fld id="{08BA4577-18B7-4A15-953D-C188583E3E6D}" type="slidenum">
              <a:rPr lang="en-US" altLang="en-US"/>
              <a:pPr>
                <a:defRPr/>
              </a:pPr>
              <a:t>‹#›</a:t>
            </a:fld>
            <a:endParaRPr lang="en-US" altLang="en-US" dirty="0"/>
          </a:p>
        </p:txBody>
      </p:sp>
    </p:spTree>
    <p:extLst>
      <p:ext uri="{BB962C8B-B14F-4D97-AF65-F5344CB8AC3E}">
        <p14:creationId xmlns:p14="http://schemas.microsoft.com/office/powerpoint/2010/main" val="277414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EFBD802-B387-48AA-91DF-9CF32F1EAF52}"/>
              </a:ext>
            </a:extLst>
          </p:cNvPr>
          <p:cNvSpPr>
            <a:spLocks noGrp="1"/>
          </p:cNvSpPr>
          <p:nvPr>
            <p:ph type="dt" sz="half" idx="10"/>
          </p:nvPr>
        </p:nvSpPr>
        <p:spPr/>
        <p:txBody>
          <a:bodyPr/>
          <a:lstStyle>
            <a:lvl1pPr>
              <a:defRPr/>
            </a:lvl1pPr>
          </a:lstStyle>
          <a:p>
            <a:pPr>
              <a:defRPr/>
            </a:pPr>
            <a:fld id="{5C996045-D0C9-4981-9BF2-1D6617230A7E}" type="datetime1">
              <a:rPr lang="en-US"/>
              <a:pPr>
                <a:defRPr/>
              </a:pPr>
              <a:t>12/27/2017</a:t>
            </a:fld>
            <a:endParaRPr lang="en-US" dirty="0"/>
          </a:p>
        </p:txBody>
      </p:sp>
      <p:sp>
        <p:nvSpPr>
          <p:cNvPr id="5" name="Footer Placeholder 4">
            <a:extLst>
              <a:ext uri="{FF2B5EF4-FFF2-40B4-BE49-F238E27FC236}">
                <a16:creationId xmlns:a16="http://schemas.microsoft.com/office/drawing/2014/main" xmlns="" id="{6FF60F21-A20D-4B7B-B5C5-C1201A609D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F7D61A5-56FD-41AD-8C3F-E124F2DC1055}"/>
              </a:ext>
            </a:extLst>
          </p:cNvPr>
          <p:cNvSpPr>
            <a:spLocks noGrp="1"/>
          </p:cNvSpPr>
          <p:nvPr>
            <p:ph type="sldNum" sz="quarter" idx="12"/>
          </p:nvPr>
        </p:nvSpPr>
        <p:spPr/>
        <p:txBody>
          <a:bodyPr/>
          <a:lstStyle>
            <a:lvl1pPr>
              <a:defRPr/>
            </a:lvl1pPr>
          </a:lstStyle>
          <a:p>
            <a:pPr>
              <a:defRPr/>
            </a:pPr>
            <a:fld id="{30D59F21-A1D7-4212-9AD6-D469AA5B1362}" type="slidenum">
              <a:rPr lang="en-US" altLang="en-US"/>
              <a:pPr>
                <a:defRPr/>
              </a:pPr>
              <a:t>‹#›</a:t>
            </a:fld>
            <a:endParaRPr lang="en-US" altLang="en-US"/>
          </a:p>
        </p:txBody>
      </p:sp>
    </p:spTree>
    <p:extLst>
      <p:ext uri="{BB962C8B-B14F-4D97-AF65-F5344CB8AC3E}">
        <p14:creationId xmlns:p14="http://schemas.microsoft.com/office/powerpoint/2010/main" val="229808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FD466C1-6421-4A72-8A01-7ABDBAE0AFA2}"/>
              </a:ext>
            </a:extLst>
          </p:cNvPr>
          <p:cNvSpPr>
            <a:spLocks noGrp="1"/>
          </p:cNvSpPr>
          <p:nvPr>
            <p:ph type="title"/>
          </p:nvPr>
        </p:nvSpPr>
        <p:spPr>
          <a:xfrm>
            <a:off x="1069975" y="484188"/>
            <a:ext cx="10058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xmlns="" id="{DB08F0B8-B91C-429F-A207-C7394DD8F33C}"/>
              </a:ext>
            </a:extLst>
          </p:cNvPr>
          <p:cNvSpPr>
            <a:spLocks noGrp="1"/>
          </p:cNvSpPr>
          <p:nvPr>
            <p:ph type="body" idx="1"/>
          </p:nvPr>
        </p:nvSpPr>
        <p:spPr bwMode="auto">
          <a:xfrm>
            <a:off x="1069975" y="2120900"/>
            <a:ext cx="10058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0943CED-2411-4722-B73A-285FA1180C0E}"/>
              </a:ext>
            </a:extLst>
          </p:cNvPr>
          <p:cNvSpPr>
            <a:spLocks noGrp="1"/>
          </p:cNvSpPr>
          <p:nvPr>
            <p:ph type="dt" sz="half" idx="2"/>
          </p:nvPr>
        </p:nvSpPr>
        <p:spPr>
          <a:xfrm>
            <a:off x="7964488" y="6272213"/>
            <a:ext cx="3273425"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cs typeface="+mn-cs"/>
              </a:defRPr>
            </a:lvl1pPr>
          </a:lstStyle>
          <a:p>
            <a:pPr>
              <a:defRPr/>
            </a:pPr>
            <a:fld id="{C47C1E8E-9F5E-4446-AB69-491E5CBDDD23}" type="datetime1">
              <a:rPr lang="en-US"/>
              <a:pPr>
                <a:defRPr/>
              </a:pPr>
              <a:t>12/27/2017</a:t>
            </a:fld>
            <a:endParaRPr lang="en-US" dirty="0"/>
          </a:p>
        </p:txBody>
      </p:sp>
      <p:sp>
        <p:nvSpPr>
          <p:cNvPr id="5" name="Footer Placeholder 4">
            <a:extLst>
              <a:ext uri="{FF2B5EF4-FFF2-40B4-BE49-F238E27FC236}">
                <a16:creationId xmlns:a16="http://schemas.microsoft.com/office/drawing/2014/main" xmlns="" id="{A1499500-7CC7-4047-B978-D33368E353FA}"/>
              </a:ext>
            </a:extLst>
          </p:cNvPr>
          <p:cNvSpPr>
            <a:spLocks noGrp="1"/>
          </p:cNvSpPr>
          <p:nvPr>
            <p:ph type="ftr" sz="quarter" idx="3"/>
          </p:nvPr>
        </p:nvSpPr>
        <p:spPr>
          <a:xfrm>
            <a:off x="1087438" y="6272213"/>
            <a:ext cx="6327775"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cs typeface="+mn-cs"/>
              </a:defRPr>
            </a:lvl1pPr>
          </a:lstStyle>
          <a:p>
            <a:pPr>
              <a:defRPr/>
            </a:pPr>
            <a:endParaRPr lang="en-US"/>
          </a:p>
        </p:txBody>
      </p:sp>
      <p:grpSp>
        <p:nvGrpSpPr>
          <p:cNvPr id="1030" name="Group 6">
            <a:extLst>
              <a:ext uri="{FF2B5EF4-FFF2-40B4-BE49-F238E27FC236}">
                <a16:creationId xmlns:a16="http://schemas.microsoft.com/office/drawing/2014/main" xmlns="" id="{207296D6-2F37-4ACD-83EB-1E77C05361D8}"/>
              </a:ext>
            </a:extLst>
          </p:cNvPr>
          <p:cNvGrpSpPr>
            <a:grpSpLocks noChangeAspect="1"/>
          </p:cNvGrpSpPr>
          <p:nvPr/>
        </p:nvGrpSpPr>
        <p:grpSpPr bwMode="auto">
          <a:xfrm>
            <a:off x="11401425" y="6229350"/>
            <a:ext cx="457200" cy="457200"/>
            <a:chOff x="11361456" y="6195813"/>
            <a:chExt cx="548640" cy="548640"/>
          </a:xfrm>
        </p:grpSpPr>
        <p:sp>
          <p:nvSpPr>
            <p:cNvPr id="8" name="Oval 7">
              <a:extLst>
                <a:ext uri="{FF2B5EF4-FFF2-40B4-BE49-F238E27FC236}">
                  <a16:creationId xmlns:a16="http://schemas.microsoft.com/office/drawing/2014/main" xmlns="" id="{290DF820-EDF2-4695-B0A8-98684DCD7EB1}"/>
                </a:ext>
              </a:extLst>
            </p:cNvPr>
            <p:cNvSpPr/>
            <p:nvPr/>
          </p:nvSpPr>
          <p:spPr>
            <a:xfrm>
              <a:off x="11361456" y="6195813"/>
              <a:ext cx="548640" cy="548640"/>
            </a:xfrm>
            <a:prstGeom prst="ellipse">
              <a:avLst/>
            </a:prstGeom>
            <a:blipFill dpi="0" rotWithShape="1">
              <a:blip r:embed="rId12">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xmlns="" id="{1D170D0C-A4B5-43C4-AC2E-E5E2D8F7518E}"/>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dirty="0"/>
            </a:p>
          </p:txBody>
        </p:sp>
      </p:grpSp>
      <p:sp>
        <p:nvSpPr>
          <p:cNvPr id="6" name="Slide Number Placeholder 5">
            <a:extLst>
              <a:ext uri="{FF2B5EF4-FFF2-40B4-BE49-F238E27FC236}">
                <a16:creationId xmlns:a16="http://schemas.microsoft.com/office/drawing/2014/main" xmlns="" id="{96224343-E87A-4FA7-B3BA-2AF0007AC115}"/>
              </a:ext>
            </a:extLst>
          </p:cNvPr>
          <p:cNvSpPr>
            <a:spLocks noGrp="1"/>
          </p:cNvSpPr>
          <p:nvPr>
            <p:ph type="sldNum" sz="quarter" idx="4"/>
          </p:nvPr>
        </p:nvSpPr>
        <p:spPr>
          <a:xfrm>
            <a:off x="11310938" y="6272213"/>
            <a:ext cx="639762"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Rockwell Condensed" panose="02060603050405020104" pitchFamily="18" charset="0"/>
              </a:defRPr>
            </a:lvl1pPr>
          </a:lstStyle>
          <a:p>
            <a:pPr>
              <a:defRPr/>
            </a:pPr>
            <a:fld id="{D6405008-EF7E-4A09-838A-6CF24B6027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9" r:id="rId1"/>
    <p:sldLayoutId id="2147483922" r:id="rId2"/>
    <p:sldLayoutId id="2147483923" r:id="rId3"/>
    <p:sldLayoutId id="2147483924" r:id="rId4"/>
    <p:sldLayoutId id="2147483925" r:id="rId5"/>
    <p:sldLayoutId id="2147483926" r:id="rId6"/>
    <p:sldLayoutId id="2147483930" r:id="rId7"/>
    <p:sldLayoutId id="2147483931" r:id="rId8"/>
    <p:sldLayoutId id="2147483927" r:id="rId9"/>
    <p:sldLayoutId id="2147483928" r:id="rId10"/>
  </p:sldLayoutIdLst>
  <p:hf hdr="0" ftr="0" dt="0"/>
  <p:txStyles>
    <p:titleStyle>
      <a:lvl1pPr algn="l" rtl="0" eaLnBrk="0" fontAlgn="base" hangingPunct="0">
        <a:lnSpc>
          <a:spcPct val="90000"/>
        </a:lnSpc>
        <a:spcBef>
          <a:spcPct val="0"/>
        </a:spcBef>
        <a:spcAft>
          <a:spcPct val="0"/>
        </a:spcAft>
        <a:defRPr sz="5400" kern="1200" cap="all">
          <a:blipFill>
            <a:blip r:embed="rId13">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2pPr>
      <a:lvl3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3pPr>
      <a:lvl4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4pPr>
      <a:lvl5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54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54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54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5400">
          <a:solidFill>
            <a:schemeClr val="tx1"/>
          </a:solidFill>
          <a:latin typeface="Rockwell Condensed" panose="020606030504050201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11" Type="http://schemas.openxmlformats.org/officeDocument/2006/relationships/image" Target="../media/image6.png"/><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5.xml"/><Relationship Id="rId7" Type="http://schemas.openxmlformats.org/officeDocument/2006/relationships/diagramQuickStyle" Target="../diagrams/quickStyle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6.png"/><Relationship Id="rId4" Type="http://schemas.openxmlformats.org/officeDocument/2006/relationships/notesSlide" Target="../notesSlides/notesSlide16.xml"/><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5.xml"/><Relationship Id="rId7" Type="http://schemas.openxmlformats.org/officeDocument/2006/relationships/diagramQuickStyle" Target="../diagrams/quickStyle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6.png"/><Relationship Id="rId4" Type="http://schemas.openxmlformats.org/officeDocument/2006/relationships/notesSlide" Target="../notesSlides/notesSlide21.xml"/><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6.png"/><Relationship Id="rId4" Type="http://schemas.openxmlformats.org/officeDocument/2006/relationships/notesSlide" Target="../notesSlides/notesSlide25.xml"/><Relationship Id="rId9" Type="http://schemas.microsoft.com/office/2007/relationships/diagramDrawing" Target="../diagrams/drawing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6.xml"/><Relationship Id="rId7" Type="http://schemas.openxmlformats.org/officeDocument/2006/relationships/diagramQuickStyle" Target="../diagrams/quickStyle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6.png"/><Relationship Id="rId4" Type="http://schemas.openxmlformats.org/officeDocument/2006/relationships/notesSlide" Target="../notesSlides/notesSlide29.xml"/><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ag.hawaii.gov/cpja/gp/"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ojp.gov/financialguide/DOJ/index.htm" TargetMode="External"/><Relationship Id="rId5" Type="http://schemas.openxmlformats.org/officeDocument/2006/relationships/hyperlink" Target="http://www.bja.gov/gwma/index.html" TargetMode="External"/><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8" Type="http://schemas.openxmlformats.org/officeDocument/2006/relationships/hyperlink" Target="mailto:Jennifer.M.Cullen@hawaii.gov" TargetMode="External"/><Relationship Id="rId3" Type="http://schemas.openxmlformats.org/officeDocument/2006/relationships/slideLayout" Target="../slideLayouts/slideLayout2.xml"/><Relationship Id="rId7" Type="http://schemas.openxmlformats.org/officeDocument/2006/relationships/hyperlink" Target="mailto:Dawn.M.Martin@hawaii.gov"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mailto:Shaleigh.K.Tice@hawaii.gov" TargetMode="External"/><Relationship Id="rId11" Type="http://schemas.openxmlformats.org/officeDocument/2006/relationships/image" Target="../media/image6.png"/><Relationship Id="rId5" Type="http://schemas.openxmlformats.org/officeDocument/2006/relationships/hyperlink" Target="mailto:Calleen.J.Ching@hawaii.gov" TargetMode="External"/><Relationship Id="rId10" Type="http://schemas.openxmlformats.org/officeDocument/2006/relationships/hyperlink" Target="mailto:Rima.A.Spight@hawaii.gov" TargetMode="External"/><Relationship Id="rId4" Type="http://schemas.openxmlformats.org/officeDocument/2006/relationships/notesSlide" Target="../notesSlides/notesSlide39.xml"/><Relationship Id="rId9" Type="http://schemas.openxmlformats.org/officeDocument/2006/relationships/hyperlink" Target="mailto:Randi.U.Barretto@hawaii.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E6134-A755-494A-9705-598A847CF58C}"/>
              </a:ext>
            </a:extLst>
          </p:cNvPr>
          <p:cNvSpPr>
            <a:spLocks noGrp="1"/>
          </p:cNvSpPr>
          <p:nvPr>
            <p:ph type="ctrTitle"/>
          </p:nvPr>
        </p:nvSpPr>
        <p:spPr/>
        <p:txBody>
          <a:bodyPr/>
          <a:lstStyle/>
          <a:p>
            <a:pPr>
              <a:defRPr/>
            </a:pPr>
            <a:r>
              <a:rPr lang="en-US" sz="7500" dirty="0"/>
              <a:t>Effective grant writing = effective projects</a:t>
            </a:r>
          </a:p>
        </p:txBody>
      </p:sp>
      <p:sp>
        <p:nvSpPr>
          <p:cNvPr id="7171" name="Subtitle 2">
            <a:extLst>
              <a:ext uri="{FF2B5EF4-FFF2-40B4-BE49-F238E27FC236}">
                <a16:creationId xmlns:a16="http://schemas.microsoft.com/office/drawing/2014/main" xmlns="" id="{B77ABAC8-5D21-4170-AD14-4ACD64152586}"/>
              </a:ext>
            </a:extLst>
          </p:cNvPr>
          <p:cNvSpPr>
            <a:spLocks noGrp="1"/>
          </p:cNvSpPr>
          <p:nvPr>
            <p:ph type="subTitle" idx="1"/>
          </p:nvPr>
        </p:nvSpPr>
        <p:spPr>
          <a:xfrm>
            <a:off x="1069975" y="4389438"/>
            <a:ext cx="7891463" cy="1069975"/>
          </a:xfrm>
        </p:spPr>
        <p:txBody>
          <a:bodyPr/>
          <a:lstStyle/>
          <a:p>
            <a:r>
              <a:rPr lang="en-US" altLang="en-US"/>
              <a:t>Department of the Attorney General</a:t>
            </a:r>
          </a:p>
          <a:p>
            <a:r>
              <a:rPr lang="en-US" altLang="en-US"/>
              <a:t>Crime Prevention and Justice Assistance Division  </a:t>
            </a:r>
          </a:p>
        </p:txBody>
      </p:sp>
      <p:pic>
        <p:nvPicPr>
          <p:cNvPr id="7172" name="Picture 4" descr="ag-hi-logo">
            <a:extLst>
              <a:ext uri="{FF2B5EF4-FFF2-40B4-BE49-F238E27FC236}">
                <a16:creationId xmlns:a16="http://schemas.microsoft.com/office/drawing/2014/main" xmlns="" id="{73E2583A-F110-4C4D-86EF-7AF16466F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600" y="3670300"/>
            <a:ext cx="228123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Slide Number Placeholder 2">
            <a:extLst>
              <a:ext uri="{FF2B5EF4-FFF2-40B4-BE49-F238E27FC236}">
                <a16:creationId xmlns:a16="http://schemas.microsoft.com/office/drawing/2014/main" xmlns="" id="{C1E1E97C-C9F3-4BCB-A255-ED0483E316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837B0C-CE5A-4D63-A999-00F7610E4E7E}" type="slidenum">
              <a:rPr lang="en-US" altLang="en-US" smtClean="0">
                <a:solidFill>
                  <a:srgbClr val="FFFFFF"/>
                </a:solidFill>
                <a:latin typeface="Rockwell Condensed" panose="02060603050405020104" pitchFamily="18" charset="0"/>
              </a:rPr>
              <a:pPr/>
              <a:t>1</a:t>
            </a:fld>
            <a:endParaRPr lang="en-US" altLang="en-US">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5F807B32-2BF2-4B5C-9AF7-B8753C069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xmlns="" id="{9EE01E78-3E80-4364-99F3-FEDF5877C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3" name="Rounded Rectangle 2"/>
          <p:cNvSpPr/>
          <p:nvPr/>
        </p:nvSpPr>
        <p:spPr>
          <a:xfrm>
            <a:off x="8574157" y="5579165"/>
            <a:ext cx="387281" cy="3660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79C42-CC38-4745-A56F-E0BD40EE8D48}"/>
              </a:ext>
            </a:extLst>
          </p:cNvPr>
          <p:cNvSpPr>
            <a:spLocks noGrp="1"/>
          </p:cNvSpPr>
          <p:nvPr>
            <p:ph type="ctrTitle"/>
          </p:nvPr>
        </p:nvSpPr>
        <p:spPr/>
        <p:txBody>
          <a:bodyPr/>
          <a:lstStyle/>
          <a:p>
            <a:pPr>
              <a:defRPr/>
            </a:pPr>
            <a:r>
              <a:rPr lang="en-US" dirty="0"/>
              <a:t>Mock application</a:t>
            </a:r>
          </a:p>
        </p:txBody>
      </p:sp>
      <p:sp>
        <p:nvSpPr>
          <p:cNvPr id="25603" name="Subtitle 2">
            <a:extLst>
              <a:ext uri="{FF2B5EF4-FFF2-40B4-BE49-F238E27FC236}">
                <a16:creationId xmlns:a16="http://schemas.microsoft.com/office/drawing/2014/main" xmlns="" id="{4223B0EA-B291-4443-BFB7-244B522FE27F}"/>
              </a:ext>
            </a:extLst>
          </p:cNvPr>
          <p:cNvSpPr>
            <a:spLocks noGrp="1"/>
          </p:cNvSpPr>
          <p:nvPr>
            <p:ph type="subTitle" idx="1"/>
          </p:nvPr>
        </p:nvSpPr>
        <p:spPr>
          <a:xfrm>
            <a:off x="1069975" y="4389438"/>
            <a:ext cx="7891463" cy="1069975"/>
          </a:xfrm>
        </p:spPr>
        <p:txBody>
          <a:bodyPr/>
          <a:lstStyle/>
          <a:p>
            <a:r>
              <a:rPr lang="en-US" altLang="en-US"/>
              <a:t>ALOHA POLICE DEPARTMENT</a:t>
            </a:r>
          </a:p>
        </p:txBody>
      </p:sp>
      <p:sp>
        <p:nvSpPr>
          <p:cNvPr id="25604" name="Slide Number Placeholder 2">
            <a:extLst>
              <a:ext uri="{FF2B5EF4-FFF2-40B4-BE49-F238E27FC236}">
                <a16:creationId xmlns:a16="http://schemas.microsoft.com/office/drawing/2014/main" xmlns="" id="{1DA8F075-E1EC-4E28-8B5A-B6EB0D460E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2D7C12-9085-4350-8C41-1069F46FA25B}" type="slidenum">
              <a:rPr lang="en-US" altLang="en-US" smtClean="0">
                <a:solidFill>
                  <a:srgbClr val="FFFFFF"/>
                </a:solidFill>
                <a:latin typeface="Rockwell Condensed" panose="02060603050405020104" pitchFamily="18" charset="0"/>
              </a:rPr>
              <a:pPr/>
              <a:t>10</a:t>
            </a:fld>
            <a:endParaRPr lang="en-US" altLang="en-US">
              <a:solidFill>
                <a:srgbClr val="FFFFFF"/>
              </a:solidFill>
              <a:latin typeface="Rockwell Condensed" panose="02060603050405020104" pitchFamily="18" charset="0"/>
            </a:endParaRPr>
          </a:p>
        </p:txBody>
      </p:sp>
      <p:pic>
        <p:nvPicPr>
          <p:cNvPr id="5" name="Audio 4">
            <a:hlinkClick r:id="" action="ppaction://media"/>
            <a:extLst>
              <a:ext uri="{FF2B5EF4-FFF2-40B4-BE49-F238E27FC236}">
                <a16:creationId xmlns:a16="http://schemas.microsoft.com/office/drawing/2014/main" xmlns="" id="{D61BD0A0-6FD1-4F99-891B-7DBBA6728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96EA0AF5-A3A0-4B70-AB4C-604A84986E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762F890-D749-4B4E-BB61-0281B1E37761}"/>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 Worksheet</a:t>
            </a:r>
          </a:p>
        </p:txBody>
      </p:sp>
      <p:graphicFrame>
        <p:nvGraphicFramePr>
          <p:cNvPr id="4" name="Content Placeholder 3">
            <a:extLst>
              <a:ext uri="{FF2B5EF4-FFF2-40B4-BE49-F238E27FC236}">
                <a16:creationId xmlns:a16="http://schemas.microsoft.com/office/drawing/2014/main" xmlns="" id="{C90AB3AE-8B17-4165-BFED-8D71DA518281}"/>
              </a:ext>
            </a:extLst>
          </p:cNvPr>
          <p:cNvGraphicFramePr>
            <a:graphicFrameLocks noGrp="1"/>
          </p:cNvGraphicFramePr>
          <p:nvPr>
            <p:ph idx="4294967295"/>
          </p:nvPr>
        </p:nvGraphicFramePr>
        <p:xfrm>
          <a:off x="3775628" y="1672260"/>
          <a:ext cx="4074592" cy="1421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52" name="TextBox 1">
            <a:extLst>
              <a:ext uri="{FF2B5EF4-FFF2-40B4-BE49-F238E27FC236}">
                <a16:creationId xmlns:a16="http://schemas.microsoft.com/office/drawing/2014/main" xmlns="" id="{97A591D8-2F43-4DAB-BCDD-F2ED9FD3EF82}"/>
              </a:ext>
            </a:extLst>
          </p:cNvPr>
          <p:cNvSpPr txBox="1">
            <a:spLocks noChangeArrowheads="1"/>
          </p:cNvSpPr>
          <p:nvPr/>
        </p:nvSpPr>
        <p:spPr bwMode="auto">
          <a:xfrm>
            <a:off x="2024063" y="3744913"/>
            <a:ext cx="79946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Statement: ____________________________________________________</a:t>
            </a:r>
          </a:p>
          <a:p>
            <a:endParaRPr lang="en-US" altLang="en-US"/>
          </a:p>
          <a:p>
            <a:r>
              <a:rPr lang="en-US" altLang="en-US"/>
              <a:t>_____________________________________________________________</a:t>
            </a:r>
          </a:p>
          <a:p>
            <a:endParaRPr lang="en-US" altLang="en-US"/>
          </a:p>
          <a:p>
            <a:r>
              <a:rPr lang="en-US" altLang="en-US"/>
              <a:t>_____________________________________________________________</a:t>
            </a:r>
          </a:p>
        </p:txBody>
      </p:sp>
      <p:sp>
        <p:nvSpPr>
          <p:cNvPr id="27653" name="Slide Number Placeholder 1">
            <a:extLst>
              <a:ext uri="{FF2B5EF4-FFF2-40B4-BE49-F238E27FC236}">
                <a16:creationId xmlns:a16="http://schemas.microsoft.com/office/drawing/2014/main" xmlns="" id="{9F738679-2E5B-4A82-B066-6B78937FD5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A513D4-91C4-414E-9B26-0AE4347A0FF2}" type="slidenum">
              <a:rPr lang="en-US" altLang="en-US" smtClean="0">
                <a:solidFill>
                  <a:srgbClr val="FFFFFF"/>
                </a:solidFill>
                <a:latin typeface="Rockwell Condensed" panose="02060603050405020104" pitchFamily="18" charset="0"/>
              </a:rPr>
              <a:pPr/>
              <a:t>11</a:t>
            </a:fld>
            <a:endParaRPr lang="en-US" altLang="en-US">
              <a:solidFill>
                <a:srgbClr val="FFFFFF"/>
              </a:solidFill>
              <a:latin typeface="Rockwell Condensed" panose="02060603050405020104" pitchFamily="18" charset="0"/>
            </a:endParaRPr>
          </a:p>
        </p:txBody>
      </p:sp>
      <p:pic>
        <p:nvPicPr>
          <p:cNvPr id="3" name="Audio 2">
            <a:hlinkClick r:id="" action="ppaction://media"/>
            <a:extLst>
              <a:ext uri="{FF2B5EF4-FFF2-40B4-BE49-F238E27FC236}">
                <a16:creationId xmlns:a16="http://schemas.microsoft.com/office/drawing/2014/main" xmlns="" id="{3C71A0E7-1380-4C37-9347-67DFCE1506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xmlns="" id="{4B58E3E2-AD26-4431-993B-84B6D2E29F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8EEEF4D-6BEB-4980-B3D7-47B9AE4C69C9}"/>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graphicFrame>
        <p:nvGraphicFramePr>
          <p:cNvPr id="4" name="Content Placeholder 3">
            <a:extLst>
              <a:ext uri="{FF2B5EF4-FFF2-40B4-BE49-F238E27FC236}">
                <a16:creationId xmlns:a16="http://schemas.microsoft.com/office/drawing/2014/main" xmlns="" id="{156AF2AA-56BB-45E2-9451-8030695F4AA0}"/>
              </a:ext>
            </a:extLst>
          </p:cNvPr>
          <p:cNvGraphicFramePr>
            <a:graphicFrameLocks noGrp="1"/>
          </p:cNvGraphicFramePr>
          <p:nvPr>
            <p:ph idx="4294967295"/>
          </p:nvPr>
        </p:nvGraphicFramePr>
        <p:xfrm>
          <a:off x="5336127" y="1482231"/>
          <a:ext cx="10058400" cy="5837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9700" name="Group 5">
            <a:extLst>
              <a:ext uri="{FF2B5EF4-FFF2-40B4-BE49-F238E27FC236}">
                <a16:creationId xmlns:a16="http://schemas.microsoft.com/office/drawing/2014/main" xmlns="" id="{A2723353-93EA-4B78-834C-DAA6F2E5B00A}"/>
              </a:ext>
            </a:extLst>
          </p:cNvPr>
          <p:cNvGrpSpPr>
            <a:grpSpLocks/>
          </p:cNvGrpSpPr>
          <p:nvPr/>
        </p:nvGrpSpPr>
        <p:grpSpPr bwMode="auto">
          <a:xfrm>
            <a:off x="165100" y="1574800"/>
            <a:ext cx="4017963" cy="4017963"/>
            <a:chOff x="0" y="516538"/>
            <a:chExt cx="4017466" cy="4017466"/>
          </a:xfrm>
        </p:grpSpPr>
        <p:sp>
          <p:nvSpPr>
            <p:cNvPr id="7" name="Oval 6">
              <a:extLst>
                <a:ext uri="{FF2B5EF4-FFF2-40B4-BE49-F238E27FC236}">
                  <a16:creationId xmlns:a16="http://schemas.microsoft.com/office/drawing/2014/main" xmlns="" id="{FE78FB1D-F634-4668-A0A6-443B3220A1A0}"/>
                </a:ext>
              </a:extLst>
            </p:cNvPr>
            <p:cNvSpPr/>
            <p:nvPr/>
          </p:nvSpPr>
          <p:spPr>
            <a:xfrm>
              <a:off x="0" y="516538"/>
              <a:ext cx="4017466" cy="40174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F9CD5D03-EEA9-4309-8E87-E33CA902A3C2}"/>
                </a:ext>
              </a:extLst>
            </p:cNvPr>
            <p:cNvSpPr/>
            <p:nvPr/>
          </p:nvSpPr>
          <p:spPr>
            <a:xfrm>
              <a:off x="588890" y="1105428"/>
              <a:ext cx="2839686" cy="2839686"/>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2400300">
                <a:lnSpc>
                  <a:spcPct val="90000"/>
                </a:lnSpc>
                <a:spcAft>
                  <a:spcPct val="35000"/>
                </a:spcAft>
                <a:defRPr/>
              </a:pPr>
              <a:r>
                <a:rPr lang="en-US" sz="5400" dirty="0"/>
                <a:t>Problem</a:t>
              </a:r>
            </a:p>
            <a:p>
              <a:pPr algn="ctr" defTabSz="2400300">
                <a:lnSpc>
                  <a:spcPct val="90000"/>
                </a:lnSpc>
                <a:spcAft>
                  <a:spcPct val="35000"/>
                </a:spcAft>
                <a:defRPr/>
              </a:pPr>
              <a:r>
                <a:rPr lang="en-US" sz="5400" dirty="0"/>
                <a:t>Need</a:t>
              </a:r>
            </a:p>
          </p:txBody>
        </p:sp>
      </p:grpSp>
      <p:grpSp>
        <p:nvGrpSpPr>
          <p:cNvPr id="29701" name="Group 8">
            <a:extLst>
              <a:ext uri="{FF2B5EF4-FFF2-40B4-BE49-F238E27FC236}">
                <a16:creationId xmlns:a16="http://schemas.microsoft.com/office/drawing/2014/main" xmlns="" id="{B610591F-0FAC-4832-9651-C16FE716A7DC}"/>
              </a:ext>
            </a:extLst>
          </p:cNvPr>
          <p:cNvGrpSpPr>
            <a:grpSpLocks/>
          </p:cNvGrpSpPr>
          <p:nvPr/>
        </p:nvGrpSpPr>
        <p:grpSpPr bwMode="auto">
          <a:xfrm>
            <a:off x="7594600" y="1531938"/>
            <a:ext cx="4202113" cy="4110037"/>
            <a:chOff x="2111871" y="1289"/>
            <a:chExt cx="5834657" cy="5834657"/>
          </a:xfrm>
        </p:grpSpPr>
        <p:sp>
          <p:nvSpPr>
            <p:cNvPr id="10" name="Oval 9">
              <a:extLst>
                <a:ext uri="{FF2B5EF4-FFF2-40B4-BE49-F238E27FC236}">
                  <a16:creationId xmlns:a16="http://schemas.microsoft.com/office/drawing/2014/main" xmlns="" id="{A4FA0471-1147-47F5-A927-D7AE4D833213}"/>
                </a:ext>
              </a:extLst>
            </p:cNvPr>
            <p:cNvSpPr/>
            <p:nvPr/>
          </p:nvSpPr>
          <p:spPr>
            <a:xfrm>
              <a:off x="2111871" y="1289"/>
              <a:ext cx="5834657" cy="5834657"/>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xmlns="" id="{EE608B07-8984-416E-8617-CBE0A6CB7888}"/>
                </a:ext>
              </a:extLst>
            </p:cNvPr>
            <p:cNvSpPr/>
            <p:nvPr/>
          </p:nvSpPr>
          <p:spPr>
            <a:xfrm>
              <a:off x="2967121" y="855415"/>
              <a:ext cx="4124157" cy="4126404"/>
            </a:xfrm>
            <a:prstGeom prst="rect">
              <a:avLst/>
            </a:prstGeom>
          </p:spPr>
          <p:style>
            <a:lnRef idx="0">
              <a:scrgbClr r="0" g="0" b="0"/>
            </a:lnRef>
            <a:fillRef idx="0">
              <a:scrgbClr r="0" g="0" b="0"/>
            </a:fillRef>
            <a:effectRef idx="0">
              <a:scrgbClr r="0" g="0" b="0"/>
            </a:effectRef>
            <a:fontRef idx="minor">
              <a:schemeClr val="lt1"/>
            </a:fontRef>
          </p:style>
          <p:txBody>
            <a:bodyPr lIns="82550" tIns="82550" rIns="82550" bIns="82550" spcCol="1270" anchor="ctr"/>
            <a:lstStyle/>
            <a:p>
              <a:pPr algn="ctr" defTabSz="2889250">
                <a:lnSpc>
                  <a:spcPct val="90000"/>
                </a:lnSpc>
                <a:spcAft>
                  <a:spcPct val="35000"/>
                </a:spcAft>
                <a:defRPr/>
              </a:pPr>
              <a:r>
                <a:rPr lang="en-US" sz="6500" dirty="0"/>
                <a:t>Goal</a:t>
              </a:r>
            </a:p>
          </p:txBody>
        </p:sp>
      </p:grpSp>
      <p:grpSp>
        <p:nvGrpSpPr>
          <p:cNvPr id="29702" name="Group 11">
            <a:extLst>
              <a:ext uri="{FF2B5EF4-FFF2-40B4-BE49-F238E27FC236}">
                <a16:creationId xmlns:a16="http://schemas.microsoft.com/office/drawing/2014/main" xmlns="" id="{272DE6CC-DCAD-4E8F-A39B-018D72E23FBC}"/>
              </a:ext>
            </a:extLst>
          </p:cNvPr>
          <p:cNvGrpSpPr>
            <a:grpSpLocks/>
          </p:cNvGrpSpPr>
          <p:nvPr/>
        </p:nvGrpSpPr>
        <p:grpSpPr bwMode="auto">
          <a:xfrm rot="-3570624">
            <a:off x="5552281" y="785019"/>
            <a:ext cx="855663" cy="3051175"/>
            <a:chOff x="5545290" y="2563039"/>
            <a:chExt cx="855307" cy="677926"/>
          </a:xfrm>
        </p:grpSpPr>
        <p:sp>
          <p:nvSpPr>
            <p:cNvPr id="13" name="Right Arrow 12">
              <a:extLst>
                <a:ext uri="{FF2B5EF4-FFF2-40B4-BE49-F238E27FC236}">
                  <a16:creationId xmlns:a16="http://schemas.microsoft.com/office/drawing/2014/main" xmlns="" id="{5D37496F-8294-4528-8E47-4F81DB1A410D}"/>
                </a:ext>
              </a:extLst>
            </p:cNvPr>
            <p:cNvSpPr/>
            <p:nvPr/>
          </p:nvSpPr>
          <p:spPr>
            <a:xfrm rot="3600000">
              <a:off x="5633981" y="2474348"/>
              <a:ext cx="677926" cy="855307"/>
            </a:xfrm>
            <a:prstGeom prst="rightArrow">
              <a:avLst>
                <a:gd name="adj1" fmla="val 60000"/>
                <a:gd name="adj2" fmla="val 50000"/>
              </a:avLst>
            </a:prstGeom>
            <a:solidFill>
              <a:schemeClr val="tx1"/>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4" name="Right Arrow 4">
              <a:extLst>
                <a:ext uri="{FF2B5EF4-FFF2-40B4-BE49-F238E27FC236}">
                  <a16:creationId xmlns:a16="http://schemas.microsoft.com/office/drawing/2014/main" xmlns="" id="{22FC4262-E72C-4287-8C26-2F049A959634}"/>
                </a:ext>
              </a:extLst>
            </p:cNvPr>
            <p:cNvSpPr/>
            <p:nvPr/>
          </p:nvSpPr>
          <p:spPr>
            <a:xfrm rot="3600000">
              <a:off x="5685135" y="2561277"/>
              <a:ext cx="474407" cy="512550"/>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933450">
                <a:lnSpc>
                  <a:spcPct val="90000"/>
                </a:lnSpc>
                <a:spcAft>
                  <a:spcPct val="35000"/>
                </a:spcAft>
                <a:defRPr/>
              </a:pPr>
              <a:endParaRPr lang="en-US" sz="2100" dirty="0"/>
            </a:p>
          </p:txBody>
        </p:sp>
      </p:grpSp>
      <p:grpSp>
        <p:nvGrpSpPr>
          <p:cNvPr id="29703" name="Right Arrow 14">
            <a:extLst>
              <a:ext uri="{FF2B5EF4-FFF2-40B4-BE49-F238E27FC236}">
                <a16:creationId xmlns:a16="http://schemas.microsoft.com/office/drawing/2014/main" xmlns="" id="{4E100660-391B-49A1-AAC0-CDF98234865F}"/>
              </a:ext>
            </a:extLst>
          </p:cNvPr>
          <p:cNvGrpSpPr>
            <a:grpSpLocks/>
          </p:cNvGrpSpPr>
          <p:nvPr/>
        </p:nvGrpSpPr>
        <p:grpSpPr bwMode="auto">
          <a:xfrm rot="10800000">
            <a:off x="4557713" y="4613275"/>
            <a:ext cx="3054350" cy="852488"/>
            <a:chOff x="2861" y="2984"/>
            <a:chExt cx="1924" cy="537"/>
          </a:xfrm>
        </p:grpSpPr>
        <p:pic>
          <p:nvPicPr>
            <p:cNvPr id="29706" name="Right Arrow 14">
              <a:extLst>
                <a:ext uri="{FF2B5EF4-FFF2-40B4-BE49-F238E27FC236}">
                  <a16:creationId xmlns:a16="http://schemas.microsoft.com/office/drawing/2014/main" xmlns="" id="{9597ABA8-D0FF-4E51-8FC8-95A9B09D85F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1" y="2984"/>
              <a:ext cx="192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8">
              <a:extLst>
                <a:ext uri="{FF2B5EF4-FFF2-40B4-BE49-F238E27FC236}">
                  <a16:creationId xmlns:a16="http://schemas.microsoft.com/office/drawing/2014/main" xmlns="" id="{15D086F1-44B6-4CEC-A3DF-265BE48EEFD3}"/>
                </a:ext>
              </a:extLst>
            </p:cNvPr>
            <p:cNvSpPr txBox="1">
              <a:spLocks noChangeArrowheads="1"/>
            </p:cNvSpPr>
            <p:nvPr/>
          </p:nvSpPr>
          <p:spPr bwMode="auto">
            <a:xfrm>
              <a:off x="2862" y="3092"/>
              <a:ext cx="1760"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sp>
        <p:nvSpPr>
          <p:cNvPr id="29704" name="Slide Number Placeholder 1">
            <a:extLst>
              <a:ext uri="{FF2B5EF4-FFF2-40B4-BE49-F238E27FC236}">
                <a16:creationId xmlns:a16="http://schemas.microsoft.com/office/drawing/2014/main" xmlns="" id="{04D4DCED-7BBF-4B50-80E8-479D310CDD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9BC701-DD15-4143-B0F5-491A05814C6F}" type="slidenum">
              <a:rPr lang="en-US" altLang="en-US" smtClean="0">
                <a:solidFill>
                  <a:srgbClr val="FFFFFF"/>
                </a:solidFill>
                <a:latin typeface="Rockwell Condensed" panose="02060603050405020104" pitchFamily="18" charset="0"/>
              </a:rPr>
              <a:pPr/>
              <a:t>12</a:t>
            </a:fld>
            <a:endParaRPr lang="en-US" altLang="en-US">
              <a:solidFill>
                <a:srgbClr val="FFFFFF"/>
              </a:solidFill>
              <a:latin typeface="Rockwell Condensed" panose="02060603050405020104" pitchFamily="18" charset="0"/>
            </a:endParaRPr>
          </a:p>
        </p:txBody>
      </p:sp>
      <p:pic>
        <p:nvPicPr>
          <p:cNvPr id="3" name="Audio 2">
            <a:hlinkClick r:id="" action="ppaction://media"/>
            <a:extLst>
              <a:ext uri="{FF2B5EF4-FFF2-40B4-BE49-F238E27FC236}">
                <a16:creationId xmlns:a16="http://schemas.microsoft.com/office/drawing/2014/main" xmlns="" id="{CD504049-C6AE-4EFC-A8AD-00AD53A114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xmlns="" id="{2FE7902D-5D58-4F60-B2CF-82C74D7F9E5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9E9F0-66CE-4646-9C6C-3153CFBACA6A}"/>
              </a:ext>
            </a:extLst>
          </p:cNvPr>
          <p:cNvSpPr>
            <a:spLocks noGrp="1"/>
          </p:cNvSpPr>
          <p:nvPr>
            <p:ph type="ctrTitle"/>
          </p:nvPr>
        </p:nvSpPr>
        <p:spPr>
          <a:xfrm>
            <a:off x="1050925" y="756684"/>
            <a:ext cx="9966960" cy="2902504"/>
          </a:xfrm>
        </p:spPr>
        <p:txBody>
          <a:bodyPr/>
          <a:lstStyle/>
          <a:p>
            <a:pPr eaLnBrk="1" fontAlgn="auto" hangingPunct="1">
              <a:spcAft>
                <a:spcPts val="0"/>
              </a:spcAft>
              <a:defRPr/>
            </a:pPr>
            <a:r>
              <a:rPr lang="en-US" dirty="0"/>
              <a:t>GOAL</a:t>
            </a:r>
          </a:p>
        </p:txBody>
      </p:sp>
      <p:sp>
        <p:nvSpPr>
          <p:cNvPr id="31747" name="Subtitle 2">
            <a:extLst>
              <a:ext uri="{FF2B5EF4-FFF2-40B4-BE49-F238E27FC236}">
                <a16:creationId xmlns:a16="http://schemas.microsoft.com/office/drawing/2014/main" xmlns="" id="{869CE6E3-3436-4EC6-9D0A-DE09F87A86BA}"/>
              </a:ext>
            </a:extLst>
          </p:cNvPr>
          <p:cNvSpPr>
            <a:spLocks noGrp="1"/>
          </p:cNvSpPr>
          <p:nvPr>
            <p:ph type="subTitle" idx="1"/>
          </p:nvPr>
        </p:nvSpPr>
        <p:spPr>
          <a:xfrm>
            <a:off x="1050925" y="2947988"/>
            <a:ext cx="9013825" cy="1004887"/>
          </a:xfrm>
        </p:spPr>
        <p:txBody>
          <a:bodyPr/>
          <a:lstStyle/>
          <a:p>
            <a:pPr eaLnBrk="1" hangingPunct="1"/>
            <a:r>
              <a:rPr lang="en-US" altLang="en-US"/>
              <a:t>GENERAL STATEMENT OF OVERALL PURPOSE OF THE PROJECT.</a:t>
            </a:r>
          </a:p>
          <a:p>
            <a:pPr eaLnBrk="1" hangingPunct="1"/>
            <a:endParaRPr lang="en-US" altLang="en-US" sz="2000">
              <a:solidFill>
                <a:srgbClr val="FF0000"/>
              </a:solidFill>
            </a:endParaRPr>
          </a:p>
          <a:p>
            <a:pPr eaLnBrk="1" hangingPunct="1"/>
            <a:endParaRPr lang="en-US" altLang="en-US" sz="2000">
              <a:solidFill>
                <a:srgbClr val="FF0000"/>
              </a:solidFill>
            </a:endParaRPr>
          </a:p>
          <a:p>
            <a:pPr eaLnBrk="1" hangingPunct="1"/>
            <a:endParaRPr lang="en-US" altLang="en-US" sz="2000">
              <a:solidFill>
                <a:srgbClr val="FF0000"/>
              </a:solidFill>
            </a:endParaRPr>
          </a:p>
          <a:p>
            <a:pPr eaLnBrk="1" hangingPunct="1"/>
            <a:endParaRPr lang="en-US" altLang="en-US" sz="2000">
              <a:solidFill>
                <a:srgbClr val="FF0000"/>
              </a:solidFill>
            </a:endParaRPr>
          </a:p>
          <a:p>
            <a:pPr eaLnBrk="1" hangingPunct="1"/>
            <a:endParaRPr lang="en-US" altLang="en-US"/>
          </a:p>
        </p:txBody>
      </p:sp>
      <p:sp>
        <p:nvSpPr>
          <p:cNvPr id="31748" name="Text Box 9">
            <a:extLst>
              <a:ext uri="{FF2B5EF4-FFF2-40B4-BE49-F238E27FC236}">
                <a16:creationId xmlns:a16="http://schemas.microsoft.com/office/drawing/2014/main" xmlns="" id="{9801A5B5-46DF-4C67-BFBA-44C1578721ED}"/>
              </a:ext>
            </a:extLst>
          </p:cNvPr>
          <p:cNvSpPr txBox="1">
            <a:spLocks noChangeArrowheads="1"/>
          </p:cNvSpPr>
          <p:nvPr/>
        </p:nvSpPr>
        <p:spPr bwMode="auto">
          <a:xfrm>
            <a:off x="1619250" y="4803775"/>
            <a:ext cx="844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a:endParaRPr lang="en-US" altLang="en-US"/>
          </a:p>
        </p:txBody>
      </p:sp>
      <p:sp>
        <p:nvSpPr>
          <p:cNvPr id="7" name="Subtitle 2">
            <a:extLst>
              <a:ext uri="{FF2B5EF4-FFF2-40B4-BE49-F238E27FC236}">
                <a16:creationId xmlns:a16="http://schemas.microsoft.com/office/drawing/2014/main" xmlns="" id="{3AF47D1B-914F-4BCF-8963-097F661B412D}"/>
              </a:ext>
            </a:extLst>
          </p:cNvPr>
          <p:cNvSpPr txBox="1">
            <a:spLocks/>
          </p:cNvSpPr>
          <p:nvPr/>
        </p:nvSpPr>
        <p:spPr bwMode="auto">
          <a:xfrm>
            <a:off x="1050925" y="4108450"/>
            <a:ext cx="7891463" cy="2124075"/>
          </a:xfrm>
          <a:prstGeom prst="rect">
            <a:avLst/>
          </a:prstGeom>
          <a:noFill/>
          <a:ln>
            <a:noFill/>
          </a:ln>
          <a:extLst/>
        </p:spPr>
        <p:txBody>
          <a:bodyPr>
            <a:normAutofit lnSpcReduction="10000"/>
          </a:bodyPr>
          <a:lstStyle>
            <a:lvl1pPr marL="0" indent="0" algn="l" rtl="0" eaLnBrk="0" fontAlgn="base" hangingPunct="0">
              <a:lnSpc>
                <a:spcPct val="90000"/>
              </a:lnSpc>
              <a:spcBef>
                <a:spcPts val="1200"/>
              </a:spcBef>
              <a:spcAft>
                <a:spcPct val="0"/>
              </a:spcAft>
              <a:buClr>
                <a:srgbClr val="9E3611"/>
              </a:buClr>
              <a:buSzPct val="85000"/>
              <a:buFont typeface="Wingdings" panose="05000000000000000000" pitchFamily="2" charset="2"/>
              <a:buNone/>
              <a:defRPr sz="2200" kern="1200">
                <a:solidFill>
                  <a:schemeClr val="tx1"/>
                </a:solidFill>
                <a:latin typeface="+mn-lt"/>
                <a:ea typeface="+mn-ea"/>
                <a:cs typeface="+mn-cs"/>
              </a:defRPr>
            </a:lvl1pPr>
            <a:lvl2pPr marL="457200" indent="0" algn="ctr" rtl="0" eaLnBrk="0" fontAlgn="base" hangingPunct="0">
              <a:lnSpc>
                <a:spcPct val="90000"/>
              </a:lnSpc>
              <a:spcBef>
                <a:spcPts val="400"/>
              </a:spcBef>
              <a:spcAft>
                <a:spcPts val="200"/>
              </a:spcAft>
              <a:buClr>
                <a:srgbClr val="9E3611"/>
              </a:buClr>
              <a:buSzPct val="85000"/>
              <a:buFont typeface="Wingdings" panose="05000000000000000000" pitchFamily="2" charset="2"/>
              <a:buNone/>
              <a:defRPr sz="2200" kern="1200">
                <a:solidFill>
                  <a:schemeClr val="tx1"/>
                </a:solidFill>
                <a:latin typeface="+mn-lt"/>
                <a:ea typeface="+mn-ea"/>
                <a:cs typeface="+mn-cs"/>
              </a:defRPr>
            </a:lvl2pPr>
            <a:lvl3pPr marL="914400" indent="0" algn="ctr" rtl="0" eaLnBrk="0" fontAlgn="base" hangingPunct="0">
              <a:lnSpc>
                <a:spcPct val="90000"/>
              </a:lnSpc>
              <a:spcBef>
                <a:spcPts val="400"/>
              </a:spcBef>
              <a:spcAft>
                <a:spcPts val="200"/>
              </a:spcAft>
              <a:buClr>
                <a:srgbClr val="9E3611"/>
              </a:buClr>
              <a:buSzPct val="85000"/>
              <a:buFont typeface="Wingdings" panose="05000000000000000000" pitchFamily="2" charset="2"/>
              <a:buNone/>
              <a:defRPr sz="2200" kern="1200">
                <a:solidFill>
                  <a:schemeClr val="tx1"/>
                </a:solidFill>
                <a:latin typeface="+mn-lt"/>
                <a:ea typeface="+mn-ea"/>
                <a:cs typeface="+mn-cs"/>
              </a:defRPr>
            </a:lvl3pPr>
            <a:lvl4pPr marL="1371600" indent="0" algn="ctr" rtl="0" eaLnBrk="0" fontAlgn="base" hangingPunct="0">
              <a:lnSpc>
                <a:spcPct val="90000"/>
              </a:lnSpc>
              <a:spcBef>
                <a:spcPts val="400"/>
              </a:spcBef>
              <a:spcAft>
                <a:spcPts val="200"/>
              </a:spcAft>
              <a:buClr>
                <a:srgbClr val="9E3611"/>
              </a:buClr>
              <a:buSzPct val="85000"/>
              <a:buFont typeface="Wingdings" panose="05000000000000000000" pitchFamily="2" charset="2"/>
              <a:buNone/>
              <a:defRPr sz="2000" kern="1200">
                <a:solidFill>
                  <a:schemeClr val="tx1"/>
                </a:solidFill>
                <a:latin typeface="+mn-lt"/>
                <a:ea typeface="+mn-ea"/>
                <a:cs typeface="+mn-cs"/>
              </a:defRPr>
            </a:lvl4pPr>
            <a:lvl5pPr marL="1828800" indent="0" algn="ctr" rtl="0" eaLnBrk="0" fontAlgn="base" hangingPunct="0">
              <a:lnSpc>
                <a:spcPct val="90000"/>
              </a:lnSpc>
              <a:spcBef>
                <a:spcPts val="400"/>
              </a:spcBef>
              <a:spcAft>
                <a:spcPts val="200"/>
              </a:spcAft>
              <a:buClr>
                <a:srgbClr val="9E3611"/>
              </a:buClr>
              <a:buSzPct val="85000"/>
              <a:buFont typeface="Wingdings" panose="05000000000000000000"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defTabSz="914400" eaLnBrk="1" hangingPunct="1">
              <a:defRPr/>
            </a:pPr>
            <a:endParaRPr lang="en-US" sz="2000" dirty="0">
              <a:solidFill>
                <a:srgbClr val="FF0000"/>
              </a:solidFill>
            </a:endParaRPr>
          </a:p>
          <a:p>
            <a:pPr marL="342900" indent="-342900" defTabSz="914400" eaLnBrk="1" hangingPunct="1">
              <a:buFont typeface="Wingdings" panose="05000000000000000000" pitchFamily="2" charset="2"/>
              <a:buChar char="ü"/>
              <a:defRPr/>
            </a:pPr>
            <a:r>
              <a:rPr lang="en-US" sz="2000" dirty="0">
                <a:solidFill>
                  <a:srgbClr val="FF0000"/>
                </a:solidFill>
              </a:rPr>
              <a:t>What you want to achieve through addressing the problem</a:t>
            </a:r>
            <a:endParaRPr lang="en-US" altLang="en-US" sz="2000" dirty="0">
              <a:solidFill>
                <a:srgbClr val="FF0000"/>
              </a:solidFill>
            </a:endParaRPr>
          </a:p>
          <a:p>
            <a:pPr marL="342900" indent="-342900" defTabSz="914400" eaLnBrk="1" hangingPunct="1">
              <a:buFont typeface="Wingdings" panose="05000000000000000000" pitchFamily="2" charset="2"/>
              <a:buChar char="ü"/>
              <a:defRPr/>
            </a:pPr>
            <a:r>
              <a:rPr lang="en-US" altLang="en-US" sz="2000" dirty="0">
                <a:solidFill>
                  <a:srgbClr val="FF0000"/>
                </a:solidFill>
              </a:rPr>
              <a:t>Realistic: can be done within timeframe and resources available</a:t>
            </a:r>
          </a:p>
          <a:p>
            <a:pPr marL="342900" indent="-342900" defTabSz="914400" eaLnBrk="1" hangingPunct="1">
              <a:buFont typeface="Wingdings" panose="05000000000000000000" pitchFamily="2" charset="2"/>
              <a:buChar char="ü"/>
              <a:defRPr/>
            </a:pPr>
            <a:r>
              <a:rPr lang="en-US" sz="2000" dirty="0">
                <a:solidFill>
                  <a:srgbClr val="FF0000"/>
                </a:solidFill>
              </a:rPr>
              <a:t>Non specific and not usually measurable – broad statement on how you will achieve/solution to the problem statement</a:t>
            </a:r>
          </a:p>
          <a:p>
            <a:pPr defTabSz="914400" eaLnBrk="1" hangingPunct="1">
              <a:defRPr/>
            </a:pPr>
            <a:endParaRPr lang="en-US" sz="2000" dirty="0">
              <a:solidFill>
                <a:srgbClr val="FF0000"/>
              </a:solidFill>
            </a:endParaRPr>
          </a:p>
          <a:p>
            <a:pPr defTabSz="914400" eaLnBrk="1" hangingPunct="1">
              <a:defRPr/>
            </a:pPr>
            <a:endParaRPr lang="en-US" altLang="en-US" sz="2000" dirty="0">
              <a:solidFill>
                <a:srgbClr val="FF0000"/>
              </a:solidFill>
            </a:endParaRPr>
          </a:p>
          <a:p>
            <a:pPr defTabSz="914400" eaLnBrk="1" hangingPunct="1">
              <a:defRPr/>
            </a:pPr>
            <a:endParaRPr lang="en-US" altLang="en-US" dirty="0"/>
          </a:p>
        </p:txBody>
      </p:sp>
      <p:sp>
        <p:nvSpPr>
          <p:cNvPr id="31750" name="Slide Number Placeholder 2">
            <a:extLst>
              <a:ext uri="{FF2B5EF4-FFF2-40B4-BE49-F238E27FC236}">
                <a16:creationId xmlns:a16="http://schemas.microsoft.com/office/drawing/2014/main" xmlns="" id="{66299092-F81D-452E-B252-BA689D2309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63140F-AAD4-4481-BA73-41A40B54BEFE}" type="slidenum">
              <a:rPr lang="en-US" altLang="en-US" smtClean="0">
                <a:solidFill>
                  <a:srgbClr val="FFFFFF"/>
                </a:solidFill>
                <a:latin typeface="Rockwell Condensed" panose="02060603050405020104" pitchFamily="18" charset="0"/>
              </a:rPr>
              <a:pPr/>
              <a:t>13</a:t>
            </a:fld>
            <a:endParaRPr lang="en-US" altLang="en-US">
              <a:solidFill>
                <a:srgbClr val="FFFFFF"/>
              </a:solidFill>
              <a:latin typeface="Rockwell Condensed" panose="02060603050405020104" pitchFamily="18" charset="0"/>
            </a:endParaRPr>
          </a:p>
        </p:txBody>
      </p:sp>
      <p:pic>
        <p:nvPicPr>
          <p:cNvPr id="5" name="Audio 4">
            <a:hlinkClick r:id="" action="ppaction://media"/>
            <a:extLst>
              <a:ext uri="{FF2B5EF4-FFF2-40B4-BE49-F238E27FC236}">
                <a16:creationId xmlns:a16="http://schemas.microsoft.com/office/drawing/2014/main" xmlns="" id="{1F6B7A8F-FC13-4450-A85F-73E38507F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ECB987E4-65B2-4DD2-9235-9A8B36E2F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860F68-76C7-4648-A451-38B11707B381}"/>
              </a:ext>
            </a:extLst>
          </p:cNvPr>
          <p:cNvSpPr>
            <a:spLocks noGrp="1"/>
          </p:cNvSpPr>
          <p:nvPr>
            <p:ph type="title"/>
          </p:nvPr>
        </p:nvSpPr>
        <p:spPr>
          <a:xfrm>
            <a:off x="394114" y="0"/>
            <a:ext cx="10058400" cy="1609725"/>
          </a:xfrm>
        </p:spPr>
        <p:txBody>
          <a:bodyPr/>
          <a:lstStyle/>
          <a:p>
            <a:pPr>
              <a:defRPr/>
            </a:pPr>
            <a:r>
              <a:rPr lang="en-US" dirty="0"/>
              <a:t>goal examples</a:t>
            </a:r>
          </a:p>
        </p:txBody>
      </p:sp>
      <p:sp>
        <p:nvSpPr>
          <p:cNvPr id="33795" name="Slide Number Placeholder 3">
            <a:extLst>
              <a:ext uri="{FF2B5EF4-FFF2-40B4-BE49-F238E27FC236}">
                <a16:creationId xmlns:a16="http://schemas.microsoft.com/office/drawing/2014/main" xmlns="" id="{D749C3D5-9290-42DA-8FA7-9E7BB293A7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F6CBB8-AEB2-4277-9217-030DB184C593}" type="slidenum">
              <a:rPr lang="en-US" altLang="en-US" smtClean="0">
                <a:solidFill>
                  <a:srgbClr val="FFFFFF"/>
                </a:solidFill>
                <a:latin typeface="Rockwell Condensed" panose="02060603050405020104" pitchFamily="18" charset="0"/>
              </a:rPr>
              <a:pPr/>
              <a:t>14</a:t>
            </a:fld>
            <a:endParaRPr lang="en-US" altLang="en-US">
              <a:solidFill>
                <a:srgbClr val="FFFFFF"/>
              </a:solidFill>
              <a:latin typeface="Rockwell Condensed" panose="02060603050405020104" pitchFamily="18" charset="0"/>
            </a:endParaRPr>
          </a:p>
        </p:txBody>
      </p:sp>
      <p:graphicFrame>
        <p:nvGraphicFramePr>
          <p:cNvPr id="33823" name="Group 31">
            <a:extLst>
              <a:ext uri="{FF2B5EF4-FFF2-40B4-BE49-F238E27FC236}">
                <a16:creationId xmlns:a16="http://schemas.microsoft.com/office/drawing/2014/main" xmlns="" id="{DC5010E7-62F6-4B8C-A748-66DD8F52EA2E}"/>
              </a:ext>
            </a:extLst>
          </p:cNvPr>
          <p:cNvGraphicFramePr>
            <a:graphicFrameLocks noGrp="1"/>
          </p:cNvGraphicFramePr>
          <p:nvPr>
            <p:extLst>
              <p:ext uri="{D42A27DB-BD31-4B8C-83A1-F6EECF244321}">
                <p14:modId xmlns:p14="http://schemas.microsoft.com/office/powerpoint/2010/main" val="355462797"/>
              </p:ext>
            </p:extLst>
          </p:nvPr>
        </p:nvGraphicFramePr>
        <p:xfrm>
          <a:off x="1674813" y="1417638"/>
          <a:ext cx="8128000" cy="4310065"/>
        </p:xfrm>
        <a:graphic>
          <a:graphicData uri="http://schemas.openxmlformats.org/drawingml/2006/table">
            <a:tbl>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tblGrid>
              <a:tr h="365753">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Rockwell" panose="020B0604020202020204" pitchFamily="18" charset="0"/>
                          <a:cs typeface="Arial" panose="020B0604020202020204" pitchFamily="34" charset="0"/>
                        </a:rPr>
                        <a:t>POOR  GOALS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Rockwell" panose="020B0604020202020204" pitchFamily="18" charset="0"/>
                          <a:cs typeface="Arial" panose="020B0604020202020204" pitchFamily="34" charset="0"/>
                        </a:rPr>
                        <a:t>GOOD GOALS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14212">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I want to get fit.</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B0604020202020204" pitchFamily="18" charset="0"/>
                          <a:cs typeface="Arial" panose="020B0604020202020204" pitchFamily="34" charset="0"/>
                        </a:rPr>
                        <a:t>To lose weight before my </a:t>
                      </a:r>
                      <a:r>
                        <a:rPr kumimoji="0" lang="en-US" altLang="en-US" sz="1800" b="0" i="0" u="none" strike="noStrike" cap="none" normalizeH="0" baseline="0" dirty="0" smtClean="0">
                          <a:ln>
                            <a:noFill/>
                          </a:ln>
                          <a:solidFill>
                            <a:srgbClr val="000000"/>
                          </a:solidFill>
                          <a:effectLst/>
                          <a:latin typeface="Rockwell" panose="020B0604020202020204" pitchFamily="18" charset="0"/>
                          <a:cs typeface="Arial" panose="020B0604020202020204" pitchFamily="34" charset="0"/>
                        </a:rPr>
                        <a:t>brother’s </a:t>
                      </a:r>
                      <a:r>
                        <a:rPr kumimoji="0" lang="en-US" altLang="en-US" sz="1800" b="0" i="0" u="none" strike="noStrike" cap="none" normalizeH="0" baseline="0" dirty="0">
                          <a:ln>
                            <a:noFill/>
                          </a:ln>
                          <a:solidFill>
                            <a:srgbClr val="000000"/>
                          </a:solidFill>
                          <a:effectLst/>
                          <a:latin typeface="Rockwell" panose="020B0604020202020204" pitchFamily="18" charset="0"/>
                          <a:cs typeface="Arial" panose="020B0604020202020204" pitchFamily="34" charset="0"/>
                        </a:rPr>
                        <a:t>wedding.</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xmlns="" val="10001"/>
                  </a:ext>
                </a:extLst>
              </a:tr>
              <a:tr h="914391">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World Peace.</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To see an increase in people participating in community service.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endParaRP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xmlns="" val="10002"/>
                  </a:ext>
                </a:extLst>
              </a:tr>
              <a:tr h="914212">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I want a new car.</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To buy my dream car for Christmas.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endParaRP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xmlns="" val="10003"/>
                  </a:ext>
                </a:extLst>
              </a:tr>
              <a:tr h="1201493">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No more car break-ins.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B0604020202020204"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B0604020202020204"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B060402020202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B0604020202020204" pitchFamily="18" charset="0"/>
                          <a:cs typeface="Arial" panose="020B0604020202020204" pitchFamily="34" charset="0"/>
                        </a:rPr>
                        <a:t>To reduce the number of cars broken into in Beat 6.</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xmlns="" val="10004"/>
                  </a:ext>
                </a:extLst>
              </a:tr>
            </a:tbl>
          </a:graphicData>
        </a:graphic>
      </p:graphicFrame>
      <p:pic>
        <p:nvPicPr>
          <p:cNvPr id="8" name="Audio 7">
            <a:hlinkClick r:id="" action="ppaction://media"/>
            <a:extLst>
              <a:ext uri="{FF2B5EF4-FFF2-40B4-BE49-F238E27FC236}">
                <a16:creationId xmlns:a16="http://schemas.microsoft.com/office/drawing/2014/main" xmlns="" id="{88D53681-98ED-443C-B40A-16890301B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1A9D827C-F7EC-441F-9D06-A20ECA843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03E82-B85F-4C82-975B-48C04A540273}"/>
              </a:ext>
            </a:extLst>
          </p:cNvPr>
          <p:cNvSpPr>
            <a:spLocks noGrp="1"/>
          </p:cNvSpPr>
          <p:nvPr>
            <p:ph type="title"/>
          </p:nvPr>
        </p:nvSpPr>
        <p:spPr/>
        <p:txBody>
          <a:bodyPr/>
          <a:lstStyle/>
          <a:p>
            <a:pPr>
              <a:defRPr/>
            </a:pPr>
            <a:r>
              <a:rPr lang="en-US" dirty="0"/>
              <a:t>goal examples</a:t>
            </a:r>
          </a:p>
        </p:txBody>
      </p:sp>
      <p:sp>
        <p:nvSpPr>
          <p:cNvPr id="35843" name="Rectangle 1">
            <a:extLst>
              <a:ext uri="{FF2B5EF4-FFF2-40B4-BE49-F238E27FC236}">
                <a16:creationId xmlns:a16="http://schemas.microsoft.com/office/drawing/2014/main" xmlns="" id="{CE6E6BF3-E990-4FBA-9099-4E9AE472E4E4}"/>
              </a:ext>
            </a:extLst>
          </p:cNvPr>
          <p:cNvSpPr>
            <a:spLocks noGrp="1"/>
          </p:cNvSpPr>
          <p:nvPr>
            <p:ph idx="1"/>
          </p:nvPr>
        </p:nvSpPr>
        <p:spPr>
          <a:xfrm>
            <a:off x="384175" y="2457450"/>
            <a:ext cx="11542713" cy="3784600"/>
          </a:xfrm>
        </p:spPr>
        <p:txBody>
          <a:bodyPr anchor="ctr">
            <a:spAutoFit/>
          </a:bodyPr>
          <a:lstStyle/>
          <a:p>
            <a:pPr marL="381000" indent="-381000">
              <a:lnSpc>
                <a:spcPct val="100000"/>
              </a:lnSpc>
              <a:spcBef>
                <a:spcPct val="0"/>
              </a:spcBef>
              <a:buClrTx/>
              <a:buSzTx/>
              <a:buFont typeface="Wingdings" panose="05000000000000000000" pitchFamily="2" charset="2"/>
              <a:buAutoNum type="arabicPeriod"/>
            </a:pPr>
            <a:r>
              <a:rPr lang="en-US" altLang="en-US">
                <a:solidFill>
                  <a:srgbClr val="FF0000"/>
                </a:solidFill>
                <a:cs typeface="Arial" panose="020B0604020202020204" pitchFamily="34" charset="0"/>
              </a:rPr>
              <a:t>To improve the quality of the department’s investigations into reports of sexual assaults against juveniles and adults.</a:t>
            </a:r>
          </a:p>
          <a:p>
            <a:pPr marL="381000" indent="-381000">
              <a:lnSpc>
                <a:spcPct val="100000"/>
              </a:lnSpc>
              <a:spcBef>
                <a:spcPct val="0"/>
              </a:spcBef>
              <a:buClrTx/>
              <a:buSzTx/>
              <a:buFont typeface="Wingdings" panose="05000000000000000000" pitchFamily="2" charset="2"/>
              <a:buAutoNum type="arabicPeriod"/>
            </a:pPr>
            <a:endParaRPr lang="en-US" altLang="en-US">
              <a:solidFill>
                <a:srgbClr val="FF0000"/>
              </a:solidFill>
              <a:cs typeface="Arial" panose="020B0604020202020204" pitchFamily="34" charset="0"/>
            </a:endParaRPr>
          </a:p>
          <a:p>
            <a:pPr marL="381000" indent="-381000">
              <a:lnSpc>
                <a:spcPct val="100000"/>
              </a:lnSpc>
              <a:spcBef>
                <a:spcPct val="0"/>
              </a:spcBef>
              <a:buClrTx/>
              <a:buSzTx/>
              <a:buFont typeface="Wingdings" panose="05000000000000000000" pitchFamily="2" charset="2"/>
              <a:buAutoNum type="arabicPeriod"/>
            </a:pPr>
            <a:r>
              <a:rPr lang="en-US" altLang="en-US">
                <a:solidFill>
                  <a:srgbClr val="FF0000"/>
                </a:solidFill>
                <a:cs typeface="Arial" panose="020B0604020202020204" pitchFamily="34" charset="0"/>
              </a:rPr>
              <a:t>To ensure the forensic laboratory follows the National accreditation policy and procedures.</a:t>
            </a:r>
          </a:p>
          <a:p>
            <a:pPr marL="381000" indent="-381000">
              <a:lnSpc>
                <a:spcPct val="100000"/>
              </a:lnSpc>
              <a:spcBef>
                <a:spcPct val="0"/>
              </a:spcBef>
              <a:buClrTx/>
              <a:buSzTx/>
              <a:buFont typeface="Wingdings" panose="05000000000000000000" pitchFamily="2" charset="2"/>
              <a:buAutoNum type="arabicPeriod"/>
            </a:pPr>
            <a:endParaRPr lang="en-US" altLang="en-US">
              <a:solidFill>
                <a:srgbClr val="FF0000"/>
              </a:solidFill>
              <a:cs typeface="Arial" panose="020B0604020202020204" pitchFamily="34" charset="0"/>
            </a:endParaRPr>
          </a:p>
          <a:p>
            <a:pPr marL="381000" indent="-381000">
              <a:lnSpc>
                <a:spcPct val="100000"/>
              </a:lnSpc>
              <a:spcBef>
                <a:spcPct val="0"/>
              </a:spcBef>
              <a:buClrTx/>
              <a:buSzTx/>
              <a:buFont typeface="Wingdings" panose="05000000000000000000" pitchFamily="2" charset="2"/>
              <a:buAutoNum type="arabicPeriod"/>
            </a:pPr>
            <a:r>
              <a:rPr lang="en-US" altLang="en-US">
                <a:solidFill>
                  <a:srgbClr val="FF0000"/>
                </a:solidFill>
                <a:cs typeface="Arial" panose="020B0604020202020204" pitchFamily="34" charset="0"/>
              </a:rPr>
              <a:t>To reduce gun crime and gang violence by employing a research-driven approach to reducing firearm crimes by implementing a NIBIN Program in the state.</a:t>
            </a:r>
          </a:p>
          <a:p>
            <a:pPr marL="381000" indent="-381000">
              <a:lnSpc>
                <a:spcPct val="100000"/>
              </a:lnSpc>
              <a:spcBef>
                <a:spcPct val="0"/>
              </a:spcBef>
              <a:buClrTx/>
              <a:buSzTx/>
              <a:buFont typeface="Wingdings" panose="05000000000000000000" pitchFamily="2" charset="2"/>
              <a:buAutoNum type="arabicPeriod"/>
            </a:pPr>
            <a:endParaRPr lang="en-US" altLang="en-US">
              <a:solidFill>
                <a:srgbClr val="FF0000"/>
              </a:solidFill>
              <a:cs typeface="Arial" panose="020B0604020202020204" pitchFamily="34" charset="0"/>
            </a:endParaRPr>
          </a:p>
          <a:p>
            <a:pPr marL="381000" indent="-381000">
              <a:lnSpc>
                <a:spcPct val="100000"/>
              </a:lnSpc>
              <a:spcBef>
                <a:spcPct val="0"/>
              </a:spcBef>
              <a:buClrTx/>
              <a:buSzTx/>
              <a:buFont typeface="Wingdings" panose="05000000000000000000" pitchFamily="2" charset="2"/>
              <a:buAutoNum type="arabicPeriod"/>
            </a:pPr>
            <a:r>
              <a:rPr lang="en-US" altLang="en-US">
                <a:solidFill>
                  <a:srgbClr val="FF0000"/>
                </a:solidFill>
                <a:cs typeface="Arial" panose="020B0604020202020204" pitchFamily="34" charset="0"/>
              </a:rPr>
              <a:t>To increase the capacity and efficiency of our agency in providing services to clients.</a:t>
            </a:r>
          </a:p>
          <a:p>
            <a:pPr marL="381000" indent="-381000">
              <a:lnSpc>
                <a:spcPct val="100000"/>
              </a:lnSpc>
              <a:spcBef>
                <a:spcPct val="0"/>
              </a:spcBef>
              <a:buClrTx/>
              <a:buSzTx/>
              <a:buFont typeface="Wingdings" panose="05000000000000000000" pitchFamily="2" charset="2"/>
              <a:buNone/>
            </a:pPr>
            <a:endParaRPr lang="en-US" altLang="en-US">
              <a:solidFill>
                <a:srgbClr val="FF0000"/>
              </a:solidFill>
              <a:cs typeface="Arial" panose="020B0604020202020204" pitchFamily="34" charset="0"/>
            </a:endParaRPr>
          </a:p>
          <a:p>
            <a:pPr marL="381000" indent="-381000">
              <a:lnSpc>
                <a:spcPct val="100000"/>
              </a:lnSpc>
              <a:spcBef>
                <a:spcPct val="0"/>
              </a:spcBef>
              <a:buClrTx/>
              <a:buSzTx/>
            </a:pPr>
            <a:endParaRPr lang="en-US" altLang="en-US">
              <a:solidFill>
                <a:srgbClr val="FF0000"/>
              </a:solidFill>
              <a:cs typeface="Arial" panose="020B0604020202020204" pitchFamily="34" charset="0"/>
            </a:endParaRPr>
          </a:p>
          <a:p>
            <a:pPr marL="381000" indent="-381000">
              <a:lnSpc>
                <a:spcPct val="100000"/>
              </a:lnSpc>
              <a:spcBef>
                <a:spcPct val="0"/>
              </a:spcBef>
              <a:buClrTx/>
              <a:buSzTx/>
            </a:pPr>
            <a:endParaRPr lang="en-US" altLang="en-US">
              <a:solidFill>
                <a:srgbClr val="FF0000"/>
              </a:solidFill>
              <a:cs typeface="Arial" panose="020B0604020202020204" pitchFamily="34" charset="0"/>
            </a:endParaRPr>
          </a:p>
        </p:txBody>
      </p:sp>
      <p:sp>
        <p:nvSpPr>
          <p:cNvPr id="35844" name="Slide Number Placeholder 2">
            <a:extLst>
              <a:ext uri="{FF2B5EF4-FFF2-40B4-BE49-F238E27FC236}">
                <a16:creationId xmlns:a16="http://schemas.microsoft.com/office/drawing/2014/main" xmlns="" id="{CA51776D-D6B1-4E7B-8F05-E5A8D1B5BD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8A62C-6A41-4520-9821-CEB33BDFC15B}" type="slidenum">
              <a:rPr lang="en-US" altLang="en-US" smtClean="0">
                <a:solidFill>
                  <a:srgbClr val="FFFFFF"/>
                </a:solidFill>
                <a:latin typeface="Rockwell Condensed" panose="02060603050405020104" pitchFamily="18" charset="0"/>
              </a:rPr>
              <a:pPr/>
              <a:t>15</a:t>
            </a:fld>
            <a:endParaRPr lang="en-US" altLang="en-US">
              <a:solidFill>
                <a:srgbClr val="FFFFFF"/>
              </a:solidFill>
              <a:latin typeface="Rockwell Condensed" panose="02060603050405020104" pitchFamily="18" charset="0"/>
            </a:endParaRPr>
          </a:p>
        </p:txBody>
      </p:sp>
      <p:pic>
        <p:nvPicPr>
          <p:cNvPr id="4" name="Audio 3">
            <a:hlinkClick r:id="" action="ppaction://media"/>
            <a:extLst>
              <a:ext uri="{FF2B5EF4-FFF2-40B4-BE49-F238E27FC236}">
                <a16:creationId xmlns:a16="http://schemas.microsoft.com/office/drawing/2014/main" xmlns="" id="{1BD2D8AC-1702-4965-9CC1-BC51F2B49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xmlns="" id="{0AFA957E-43FA-416F-8B4F-940DE06465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D572C1E-2426-4C38-A34D-8413192DDE69}"/>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 Worksheet</a:t>
            </a:r>
          </a:p>
        </p:txBody>
      </p:sp>
      <p:graphicFrame>
        <p:nvGraphicFramePr>
          <p:cNvPr id="4" name="Content Placeholder 3">
            <a:extLst>
              <a:ext uri="{FF2B5EF4-FFF2-40B4-BE49-F238E27FC236}">
                <a16:creationId xmlns:a16="http://schemas.microsoft.com/office/drawing/2014/main" xmlns="" id="{33A92263-4291-4DA1-899B-06918532C4E5}"/>
              </a:ext>
            </a:extLst>
          </p:cNvPr>
          <p:cNvGraphicFramePr>
            <a:graphicFrameLocks noGrp="1"/>
          </p:cNvGraphicFramePr>
          <p:nvPr>
            <p:ph idx="4294967295"/>
          </p:nvPr>
        </p:nvGraphicFramePr>
        <p:xfrm>
          <a:off x="3775628" y="1672260"/>
          <a:ext cx="4074592" cy="1421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7892" name="TextBox 1">
            <a:extLst>
              <a:ext uri="{FF2B5EF4-FFF2-40B4-BE49-F238E27FC236}">
                <a16:creationId xmlns:a16="http://schemas.microsoft.com/office/drawing/2014/main" xmlns="" id="{D8D42B18-488B-44E1-80C8-63C8CF51E016}"/>
              </a:ext>
            </a:extLst>
          </p:cNvPr>
          <p:cNvSpPr txBox="1">
            <a:spLocks noChangeArrowheads="1"/>
          </p:cNvSpPr>
          <p:nvPr/>
        </p:nvSpPr>
        <p:spPr bwMode="auto">
          <a:xfrm>
            <a:off x="2024063" y="3744913"/>
            <a:ext cx="79946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Goal: ________________________________________________________</a:t>
            </a:r>
          </a:p>
          <a:p>
            <a:endParaRPr lang="en-US" altLang="en-US"/>
          </a:p>
          <a:p>
            <a:r>
              <a:rPr lang="en-US" altLang="en-US"/>
              <a:t>_____________________________________________________________</a:t>
            </a:r>
          </a:p>
          <a:p>
            <a:endParaRPr lang="en-US" altLang="en-US"/>
          </a:p>
          <a:p>
            <a:r>
              <a:rPr lang="en-US" altLang="en-US"/>
              <a:t>_____________________________________________________________</a:t>
            </a:r>
          </a:p>
        </p:txBody>
      </p:sp>
      <p:sp>
        <p:nvSpPr>
          <p:cNvPr id="37893" name="Slide Number Placeholder 1">
            <a:extLst>
              <a:ext uri="{FF2B5EF4-FFF2-40B4-BE49-F238E27FC236}">
                <a16:creationId xmlns:a16="http://schemas.microsoft.com/office/drawing/2014/main" xmlns="" id="{CC651893-D9BE-4316-95E6-3FF54165D1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CBF987-D16A-4BA5-A5FF-151F44BC1ED9}" type="slidenum">
              <a:rPr lang="en-US" altLang="en-US" smtClean="0">
                <a:solidFill>
                  <a:srgbClr val="FFFFFF"/>
                </a:solidFill>
                <a:latin typeface="Rockwell Condensed" panose="02060603050405020104" pitchFamily="18" charset="0"/>
              </a:rPr>
              <a:pPr/>
              <a:t>16</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E134CFF1-A25E-4ADE-ABB1-4857C1A144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43AC845F-6A40-4DC8-A8E9-A5B182DFD8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xmlns="" id="{9B7901EB-3B66-4BD7-8051-9DAE026F262A}"/>
              </a:ext>
            </a:extLst>
          </p:cNvPr>
          <p:cNvGrpSpPr>
            <a:grpSpLocks/>
          </p:cNvGrpSpPr>
          <p:nvPr/>
        </p:nvGrpSpPr>
        <p:grpSpPr bwMode="auto">
          <a:xfrm>
            <a:off x="3136900" y="801688"/>
            <a:ext cx="2833688" cy="2711450"/>
            <a:chOff x="4147616" y="1452"/>
            <a:chExt cx="1763166" cy="1763166"/>
          </a:xfrm>
        </p:grpSpPr>
        <p:sp>
          <p:nvSpPr>
            <p:cNvPr id="4" name="Oval 3">
              <a:extLst>
                <a:ext uri="{FF2B5EF4-FFF2-40B4-BE49-F238E27FC236}">
                  <a16:creationId xmlns:a16="http://schemas.microsoft.com/office/drawing/2014/main" xmlns="" id="{BEFEBB1F-6FFE-4B8B-860F-BBE999E2DFB7}"/>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xmlns="" id="{2E3042C8-B84E-4246-84FD-4FC53901AA54}"/>
                </a:ext>
              </a:extLst>
            </p:cNvPr>
            <p:cNvSpPr/>
            <p:nvPr/>
          </p:nvSpPr>
          <p:spPr>
            <a:xfrm>
              <a:off x="4405424" y="259527"/>
              <a:ext cx="1247551" cy="1247017"/>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3200" dirty="0"/>
                <a:t>Problem</a:t>
              </a:r>
            </a:p>
            <a:p>
              <a:pPr algn="ctr" defTabSz="711200">
                <a:lnSpc>
                  <a:spcPct val="90000"/>
                </a:lnSpc>
                <a:spcAft>
                  <a:spcPct val="35000"/>
                </a:spcAft>
                <a:defRPr/>
              </a:pPr>
              <a:r>
                <a:rPr lang="en-US" sz="3200" dirty="0"/>
                <a:t>Need</a:t>
              </a:r>
            </a:p>
          </p:txBody>
        </p:sp>
      </p:grpSp>
      <p:grpSp>
        <p:nvGrpSpPr>
          <p:cNvPr id="39939" name="Group 5">
            <a:extLst>
              <a:ext uri="{FF2B5EF4-FFF2-40B4-BE49-F238E27FC236}">
                <a16:creationId xmlns:a16="http://schemas.microsoft.com/office/drawing/2014/main" xmlns="" id="{0800DDAF-29F2-423F-91E3-BE41EC45927F}"/>
              </a:ext>
            </a:extLst>
          </p:cNvPr>
          <p:cNvGrpSpPr>
            <a:grpSpLocks/>
          </p:cNvGrpSpPr>
          <p:nvPr/>
        </p:nvGrpSpPr>
        <p:grpSpPr bwMode="auto">
          <a:xfrm>
            <a:off x="7540625" y="801688"/>
            <a:ext cx="2643188" cy="2674937"/>
            <a:chOff x="6287955" y="1556499"/>
            <a:chExt cx="1763166" cy="1763166"/>
          </a:xfrm>
        </p:grpSpPr>
        <p:sp>
          <p:nvSpPr>
            <p:cNvPr id="7" name="Oval 6">
              <a:extLst>
                <a:ext uri="{FF2B5EF4-FFF2-40B4-BE49-F238E27FC236}">
                  <a16:creationId xmlns:a16="http://schemas.microsoft.com/office/drawing/2014/main" xmlns="" id="{02DB5648-1B9B-4AE7-8BE2-72EC30F591B7}"/>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9D4651F2-17C5-46F5-A9A6-CF7EE2D1A963}"/>
                </a:ext>
              </a:extLst>
            </p:cNvPr>
            <p:cNvSpPr/>
            <p:nvPr/>
          </p:nvSpPr>
          <p:spPr>
            <a:xfrm>
              <a:off x="6546341" y="1814957"/>
              <a:ext cx="1246394" cy="1246250"/>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3200" dirty="0"/>
                <a:t>Goal</a:t>
              </a:r>
            </a:p>
          </p:txBody>
        </p:sp>
      </p:grpSp>
      <p:grpSp>
        <p:nvGrpSpPr>
          <p:cNvPr id="39940" name="Group 11">
            <a:extLst>
              <a:ext uri="{FF2B5EF4-FFF2-40B4-BE49-F238E27FC236}">
                <a16:creationId xmlns:a16="http://schemas.microsoft.com/office/drawing/2014/main" xmlns="" id="{C11BF53E-BADE-4E69-B84E-C36F7E79FA1B}"/>
              </a:ext>
            </a:extLst>
          </p:cNvPr>
          <p:cNvGrpSpPr>
            <a:grpSpLocks/>
          </p:cNvGrpSpPr>
          <p:nvPr/>
        </p:nvGrpSpPr>
        <p:grpSpPr bwMode="auto">
          <a:xfrm>
            <a:off x="5324475" y="3692525"/>
            <a:ext cx="2847975" cy="2655888"/>
            <a:chOff x="5470418" y="4072618"/>
            <a:chExt cx="1763166" cy="1763166"/>
          </a:xfrm>
        </p:grpSpPr>
        <p:sp>
          <p:nvSpPr>
            <p:cNvPr id="13" name="Oval 12">
              <a:extLst>
                <a:ext uri="{FF2B5EF4-FFF2-40B4-BE49-F238E27FC236}">
                  <a16:creationId xmlns:a16="http://schemas.microsoft.com/office/drawing/2014/main" xmlns="" id="{E557CFE8-465E-4863-8086-2E28292B514B}"/>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E28237EB-3802-43FD-AB69-CA2836FA068C}"/>
                </a:ext>
              </a:extLst>
            </p:cNvPr>
            <p:cNvSpPr/>
            <p:nvPr/>
          </p:nvSpPr>
          <p:spPr>
            <a:xfrm>
              <a:off x="5728898" y="4330823"/>
              <a:ext cx="1246207" cy="1246757"/>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3100" dirty="0"/>
                <a:t>Objectives</a:t>
              </a:r>
            </a:p>
          </p:txBody>
        </p:sp>
      </p:grpSp>
      <p:sp>
        <p:nvSpPr>
          <p:cNvPr id="21" name="Title 4">
            <a:extLst>
              <a:ext uri="{FF2B5EF4-FFF2-40B4-BE49-F238E27FC236}">
                <a16:creationId xmlns:a16="http://schemas.microsoft.com/office/drawing/2014/main" xmlns="" id="{CC2FB2DC-C6BF-4ED0-9301-3DF29367EE88}"/>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sp>
        <p:nvSpPr>
          <p:cNvPr id="22" name="Right Arrow 21">
            <a:extLst>
              <a:ext uri="{FF2B5EF4-FFF2-40B4-BE49-F238E27FC236}">
                <a16:creationId xmlns:a16="http://schemas.microsoft.com/office/drawing/2014/main" xmlns="" id="{07C3F74E-1F5B-4B06-AA50-42BA024F424E}"/>
              </a:ext>
            </a:extLst>
          </p:cNvPr>
          <p:cNvSpPr/>
          <p:nvPr/>
        </p:nvSpPr>
        <p:spPr>
          <a:xfrm>
            <a:off x="6165850" y="1778000"/>
            <a:ext cx="1212850"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3" name="Right Arrow 22">
            <a:extLst>
              <a:ext uri="{FF2B5EF4-FFF2-40B4-BE49-F238E27FC236}">
                <a16:creationId xmlns:a16="http://schemas.microsoft.com/office/drawing/2014/main" xmlns="" id="{EBEB8360-37E9-4CEE-BD5B-91C47C6F582B}"/>
              </a:ext>
            </a:extLst>
          </p:cNvPr>
          <p:cNvSpPr/>
          <p:nvPr/>
        </p:nvSpPr>
        <p:spPr>
          <a:xfrm rot="7615612">
            <a:off x="8200231" y="3867944"/>
            <a:ext cx="1277938"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6" name="Right Arrow 25">
            <a:extLst>
              <a:ext uri="{FF2B5EF4-FFF2-40B4-BE49-F238E27FC236}">
                <a16:creationId xmlns:a16="http://schemas.microsoft.com/office/drawing/2014/main" xmlns="" id="{884ED290-AA4F-4354-9998-1E8075D6645C}"/>
              </a:ext>
            </a:extLst>
          </p:cNvPr>
          <p:cNvSpPr/>
          <p:nvPr/>
        </p:nvSpPr>
        <p:spPr>
          <a:xfrm rot="14158259">
            <a:off x="4245769" y="3867944"/>
            <a:ext cx="1239838"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39945" name="Slide Number Placeholder 1">
            <a:extLst>
              <a:ext uri="{FF2B5EF4-FFF2-40B4-BE49-F238E27FC236}">
                <a16:creationId xmlns:a16="http://schemas.microsoft.com/office/drawing/2014/main" xmlns="" id="{D82D4BDD-8780-43F5-B493-1D990BBB82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0AE957-0A88-4EDA-8994-80ADDA51DF0B}" type="slidenum">
              <a:rPr lang="en-US" altLang="en-US" smtClean="0">
                <a:solidFill>
                  <a:srgbClr val="FFFFFF"/>
                </a:solidFill>
                <a:latin typeface="Rockwell Condensed" panose="02060603050405020104" pitchFamily="18" charset="0"/>
              </a:rPr>
              <a:pPr/>
              <a:t>17</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B719CD5E-B2C8-4725-86E0-073C748FF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1E774B7B-BDA3-4FCD-BD51-A10CB4E89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9D027-1603-456F-8D1F-31D3C1BBDE3A}"/>
              </a:ext>
            </a:extLst>
          </p:cNvPr>
          <p:cNvSpPr>
            <a:spLocks noGrp="1"/>
          </p:cNvSpPr>
          <p:nvPr>
            <p:ph type="ctrTitle"/>
          </p:nvPr>
        </p:nvSpPr>
        <p:spPr>
          <a:xfrm>
            <a:off x="1051560" y="954433"/>
            <a:ext cx="9966960" cy="3513475"/>
          </a:xfrm>
        </p:spPr>
        <p:txBody>
          <a:bodyPr/>
          <a:lstStyle/>
          <a:p>
            <a:pPr eaLnBrk="1" fontAlgn="auto" hangingPunct="1">
              <a:spcAft>
                <a:spcPts val="0"/>
              </a:spcAft>
              <a:defRPr/>
            </a:pPr>
            <a:r>
              <a:rPr lang="en-US" dirty="0"/>
              <a:t>OBJECTIVE</a:t>
            </a:r>
          </a:p>
        </p:txBody>
      </p:sp>
      <p:sp>
        <p:nvSpPr>
          <p:cNvPr id="41987" name="Subtitle 2">
            <a:extLst>
              <a:ext uri="{FF2B5EF4-FFF2-40B4-BE49-F238E27FC236}">
                <a16:creationId xmlns:a16="http://schemas.microsoft.com/office/drawing/2014/main" xmlns="" id="{FE16AA2C-781B-4E84-A30D-C71DBE868341}"/>
              </a:ext>
            </a:extLst>
          </p:cNvPr>
          <p:cNvSpPr>
            <a:spLocks noGrp="1"/>
          </p:cNvSpPr>
          <p:nvPr>
            <p:ph type="subTitle" idx="1"/>
          </p:nvPr>
        </p:nvSpPr>
        <p:spPr>
          <a:xfrm>
            <a:off x="1063625" y="3382963"/>
            <a:ext cx="8331200" cy="1069975"/>
          </a:xfrm>
        </p:spPr>
        <p:txBody>
          <a:bodyPr/>
          <a:lstStyle/>
          <a:p>
            <a:pPr eaLnBrk="1" hangingPunct="1"/>
            <a:r>
              <a:rPr lang="en-US" altLang="en-US"/>
              <a:t>SPECIFIC STATEMENT OF MEASURABLE RESULTS TO BE ACHIEVED WITHIN A STATED PERIOD OF TIME.</a:t>
            </a:r>
          </a:p>
        </p:txBody>
      </p:sp>
      <p:sp>
        <p:nvSpPr>
          <p:cNvPr id="8196" name="Subtitle 2">
            <a:extLst>
              <a:ext uri="{FF2B5EF4-FFF2-40B4-BE49-F238E27FC236}">
                <a16:creationId xmlns:a16="http://schemas.microsoft.com/office/drawing/2014/main" xmlns="" id="{9C381782-D0DE-4774-B18B-1C8362B3BA64}"/>
              </a:ext>
            </a:extLst>
          </p:cNvPr>
          <p:cNvSpPr txBox="1">
            <a:spLocks/>
          </p:cNvSpPr>
          <p:nvPr/>
        </p:nvSpPr>
        <p:spPr bwMode="auto">
          <a:xfrm>
            <a:off x="1063625" y="4579938"/>
            <a:ext cx="9194800" cy="1714500"/>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defTabSz="914400" eaLnBrk="1" hangingPunct="1">
              <a:lnSpc>
                <a:spcPct val="90000"/>
              </a:lnSpc>
              <a:spcBef>
                <a:spcPts val="1200"/>
              </a:spcBef>
              <a:buClr>
                <a:srgbClr val="9E3611"/>
              </a:buClr>
              <a:buSzPct val="85000"/>
              <a:buFont typeface="Wingdings" panose="05000000000000000000" pitchFamily="2" charset="2"/>
              <a:buChar char="ü"/>
              <a:defRPr/>
            </a:pPr>
            <a:r>
              <a:rPr lang="en-US" sz="2000" dirty="0">
                <a:solidFill>
                  <a:srgbClr val="FF0000"/>
                </a:solidFill>
                <a:latin typeface="+mn-lt"/>
              </a:rPr>
              <a:t>SMART – Specific, Measureable, Achievable, Realistic, Time-sensitive</a:t>
            </a:r>
            <a:endParaRPr lang="en-US" altLang="en-US" sz="2000" dirty="0">
              <a:solidFill>
                <a:srgbClr val="FF0000"/>
              </a:solidFill>
              <a:latin typeface="+mn-lt"/>
            </a:endParaRPr>
          </a:p>
          <a:p>
            <a:pPr marL="342900" indent="-342900" defTabSz="914400" eaLnBrk="1" hangingPunct="1">
              <a:lnSpc>
                <a:spcPct val="90000"/>
              </a:lnSpc>
              <a:spcBef>
                <a:spcPts val="1200"/>
              </a:spcBef>
              <a:buClr>
                <a:srgbClr val="9E3611"/>
              </a:buClr>
              <a:buSzPct val="85000"/>
              <a:buFont typeface="Wingdings" panose="05000000000000000000" pitchFamily="2" charset="2"/>
              <a:buChar char="ü"/>
              <a:defRPr/>
            </a:pPr>
            <a:endParaRPr lang="en-US" altLang="en-US" sz="2000" dirty="0">
              <a:solidFill>
                <a:srgbClr val="FF0000"/>
              </a:solidFill>
              <a:latin typeface="+mn-lt"/>
            </a:endParaRPr>
          </a:p>
          <a:p>
            <a:pPr marL="342900" indent="-342900" defTabSz="914400" eaLnBrk="1" hangingPunct="1">
              <a:lnSpc>
                <a:spcPct val="90000"/>
              </a:lnSpc>
              <a:spcBef>
                <a:spcPts val="1200"/>
              </a:spcBef>
              <a:buClr>
                <a:srgbClr val="9E3611"/>
              </a:buClr>
              <a:buSzPct val="85000"/>
              <a:buFont typeface="Wingdings" panose="05000000000000000000" pitchFamily="2" charset="2"/>
              <a:buChar char="ü"/>
              <a:defRPr/>
            </a:pPr>
            <a:r>
              <a:rPr lang="en-US" altLang="en-US" sz="2000" dirty="0">
                <a:solidFill>
                  <a:srgbClr val="FF0000"/>
                </a:solidFill>
                <a:latin typeface="+mn-lt"/>
              </a:rPr>
              <a:t>Clearly stated so that project can be evaluated by outcomes</a:t>
            </a:r>
          </a:p>
          <a:p>
            <a:pPr defTabSz="914400" eaLnBrk="1" hangingPunct="1">
              <a:lnSpc>
                <a:spcPct val="90000"/>
              </a:lnSpc>
              <a:spcBef>
                <a:spcPts val="1200"/>
              </a:spcBef>
              <a:buClr>
                <a:srgbClr val="9E3611"/>
              </a:buClr>
              <a:buSzPct val="85000"/>
              <a:buFontTx/>
              <a:buChar char="•"/>
              <a:defRPr/>
            </a:pPr>
            <a:endParaRPr lang="en-US" altLang="en-US" sz="2200" dirty="0">
              <a:solidFill>
                <a:srgbClr val="FF0000"/>
              </a:solidFill>
              <a:latin typeface="Rockwell" panose="02060603020205020403" pitchFamily="18" charset="0"/>
            </a:endParaRPr>
          </a:p>
        </p:txBody>
      </p:sp>
      <p:sp>
        <p:nvSpPr>
          <p:cNvPr id="41989" name="Slide Number Placeholder 2">
            <a:extLst>
              <a:ext uri="{FF2B5EF4-FFF2-40B4-BE49-F238E27FC236}">
                <a16:creationId xmlns:a16="http://schemas.microsoft.com/office/drawing/2014/main" xmlns="" id="{C29DCEEE-213A-4F57-BA45-364E0FAE16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062AA1-85B4-4F3D-B0F0-5B299C1B7592}" type="slidenum">
              <a:rPr lang="en-US" altLang="en-US" smtClean="0">
                <a:solidFill>
                  <a:srgbClr val="FFFFFF"/>
                </a:solidFill>
                <a:latin typeface="Rockwell Condensed" panose="02060603050405020104" pitchFamily="18" charset="0"/>
              </a:rPr>
              <a:pPr/>
              <a:t>18</a:t>
            </a:fld>
            <a:endParaRPr lang="en-US" altLang="en-US">
              <a:solidFill>
                <a:srgbClr val="FFFFFF"/>
              </a:solidFill>
              <a:latin typeface="Rockwell Condensed" panose="02060603050405020104" pitchFamily="18" charset="0"/>
            </a:endParaRPr>
          </a:p>
        </p:txBody>
      </p:sp>
      <p:pic>
        <p:nvPicPr>
          <p:cNvPr id="4" name="Audio 3">
            <a:hlinkClick r:id="" action="ppaction://media"/>
            <a:extLst>
              <a:ext uri="{FF2B5EF4-FFF2-40B4-BE49-F238E27FC236}">
                <a16:creationId xmlns:a16="http://schemas.microsoft.com/office/drawing/2014/main" xmlns="" id="{6BD9D336-86D1-4FC6-B3D5-EF294B1BB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BE595A65-2CB1-4949-8DF9-22C82B07F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E5CF9-F809-4EA6-B0D5-B8D53C130848}"/>
              </a:ext>
            </a:extLst>
          </p:cNvPr>
          <p:cNvSpPr>
            <a:spLocks noGrp="1"/>
          </p:cNvSpPr>
          <p:nvPr>
            <p:ph type="title"/>
          </p:nvPr>
        </p:nvSpPr>
        <p:spPr>
          <a:xfrm>
            <a:off x="394114" y="0"/>
            <a:ext cx="10058400" cy="1609725"/>
          </a:xfrm>
        </p:spPr>
        <p:txBody>
          <a:bodyPr/>
          <a:lstStyle/>
          <a:p>
            <a:pPr>
              <a:defRPr/>
            </a:pPr>
            <a:r>
              <a:rPr lang="en-US" dirty="0"/>
              <a:t>Objective examples</a:t>
            </a:r>
          </a:p>
        </p:txBody>
      </p:sp>
      <p:graphicFrame>
        <p:nvGraphicFramePr>
          <p:cNvPr id="3" name="Table 2">
            <a:extLst>
              <a:ext uri="{FF2B5EF4-FFF2-40B4-BE49-F238E27FC236}">
                <a16:creationId xmlns:a16="http://schemas.microsoft.com/office/drawing/2014/main" xmlns="" id="{77250F19-2847-4D85-AFB7-034AD984A8C4}"/>
              </a:ext>
            </a:extLst>
          </p:cNvPr>
          <p:cNvGraphicFramePr>
            <a:graphicFrameLocks noGrp="1"/>
          </p:cNvGraphicFramePr>
          <p:nvPr>
            <p:extLst>
              <p:ext uri="{D42A27DB-BD31-4B8C-83A1-F6EECF244321}">
                <p14:modId xmlns:p14="http://schemas.microsoft.com/office/powerpoint/2010/main" val="2587853345"/>
              </p:ext>
            </p:extLst>
          </p:nvPr>
        </p:nvGraphicFramePr>
        <p:xfrm>
          <a:off x="1674813" y="1417638"/>
          <a:ext cx="8128000" cy="508476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tblGrid>
              <a:tr h="370758">
                <a:tc>
                  <a:txBody>
                    <a:bodyPr/>
                    <a:lstStyle/>
                    <a:p>
                      <a:pPr algn="ctr"/>
                      <a:r>
                        <a:rPr lang="en-US" sz="1800" dirty="0"/>
                        <a:t>POOR OBJECTIVES</a:t>
                      </a:r>
                    </a:p>
                  </a:txBody>
                  <a:tcPr marT="45710" marB="45710"/>
                </a:tc>
                <a:tc>
                  <a:txBody>
                    <a:bodyPr/>
                    <a:lstStyle/>
                    <a:p>
                      <a:pPr algn="ctr"/>
                      <a:r>
                        <a:rPr lang="en-US" sz="1800" dirty="0"/>
                        <a:t>GOOD OBJECTIVES</a:t>
                      </a:r>
                    </a:p>
                  </a:txBody>
                  <a:tcPr marT="45710" marB="45710"/>
                </a:tc>
                <a:extLst>
                  <a:ext uri="{0D108BD9-81ED-4DB2-BD59-A6C34878D82A}">
                    <a16:rowId xmlns:a16="http://schemas.microsoft.com/office/drawing/2014/main" xmlns="" val="10000"/>
                  </a:ext>
                </a:extLst>
              </a:tr>
              <a:tr h="1463017">
                <a:tc>
                  <a:txBody>
                    <a:bodyPr/>
                    <a:lstStyle/>
                    <a:p>
                      <a:r>
                        <a:rPr lang="en-US" sz="1800" dirty="0"/>
                        <a:t>Create a website</a:t>
                      </a:r>
                      <a:r>
                        <a:rPr lang="en-US" sz="1800" baseline="0" dirty="0"/>
                        <a:t> that is appealing for all age groups.</a:t>
                      </a:r>
                      <a:endParaRPr lang="en-US" sz="1800" dirty="0"/>
                    </a:p>
                  </a:txBody>
                  <a:tcPr marT="45710" marB="45710"/>
                </a:tc>
                <a:tc>
                  <a:txBody>
                    <a:bodyPr/>
                    <a:lstStyle/>
                    <a:p>
                      <a:r>
                        <a:rPr lang="en-US" sz="1800" dirty="0"/>
                        <a:t>Educate and create behavior change in 2,000 12-18</a:t>
                      </a:r>
                      <a:r>
                        <a:rPr lang="en-US" sz="1800" baseline="0" dirty="0"/>
                        <a:t> year olds on ways to reduce bullying in schools within the first 3 months by reducing the number of bullying complaints.</a:t>
                      </a:r>
                      <a:endParaRPr lang="en-US" sz="1800" dirty="0"/>
                    </a:p>
                  </a:txBody>
                  <a:tcPr marT="45710" marB="45710"/>
                </a:tc>
                <a:extLst>
                  <a:ext uri="{0D108BD9-81ED-4DB2-BD59-A6C34878D82A}">
                    <a16:rowId xmlns:a16="http://schemas.microsoft.com/office/drawing/2014/main" xmlns="" val="10001"/>
                  </a:ext>
                </a:extLst>
              </a:tr>
              <a:tr h="1188698">
                <a:tc>
                  <a:txBody>
                    <a:bodyPr/>
                    <a:lstStyle/>
                    <a:p>
                      <a:r>
                        <a:rPr lang="en-US" sz="1800" dirty="0"/>
                        <a:t>Expansion of partnerships</a:t>
                      </a:r>
                      <a:r>
                        <a:rPr lang="en-US" sz="1800" baseline="0" dirty="0"/>
                        <a:t> and networks.</a:t>
                      </a:r>
                      <a:endParaRPr lang="en-US" sz="1800" dirty="0"/>
                    </a:p>
                  </a:txBody>
                  <a:tcPr marT="45710" marB="45710"/>
                </a:tc>
                <a:tc>
                  <a:txBody>
                    <a:bodyPr/>
                    <a:lstStyle/>
                    <a:p>
                      <a:r>
                        <a:rPr lang="en-US" sz="1800" dirty="0"/>
                        <a:t>Develop partnerships with 20 local agencies to reduce</a:t>
                      </a:r>
                      <a:r>
                        <a:rPr lang="en-US" sz="1800" baseline="0" dirty="0"/>
                        <a:t> the number of complaints by 20% at the end of the first year.</a:t>
                      </a:r>
                      <a:endParaRPr lang="en-US" sz="1800" dirty="0"/>
                    </a:p>
                  </a:txBody>
                  <a:tcPr marT="45710" marB="45710"/>
                </a:tc>
                <a:extLst>
                  <a:ext uri="{0D108BD9-81ED-4DB2-BD59-A6C34878D82A}">
                    <a16:rowId xmlns:a16="http://schemas.microsoft.com/office/drawing/2014/main" xmlns="" val="10002"/>
                  </a:ext>
                </a:extLst>
              </a:tr>
              <a:tr h="2062288">
                <a:tc>
                  <a:txBody>
                    <a:bodyPr/>
                    <a:lstStyle/>
                    <a:p>
                      <a:r>
                        <a:rPr lang="en-US" sz="1800" dirty="0"/>
                        <a:t>Raise awareness of the issue of mental health.</a:t>
                      </a:r>
                    </a:p>
                  </a:txBody>
                  <a:tcPr marT="45710" marB="45710"/>
                </a:tc>
                <a:tc>
                  <a:txBody>
                    <a:bodyPr/>
                    <a:lstStyle/>
                    <a:p>
                      <a:r>
                        <a:rPr lang="en-US" sz="1800" dirty="0"/>
                        <a:t>To raise awareness on the issue of youth suicide by providing 12 Mental Health First Aid classes to each teacher and support staff in the school on how to identify someone contemplating suicide by the 6</a:t>
                      </a:r>
                      <a:r>
                        <a:rPr lang="en-US" sz="1800" baseline="30000" dirty="0"/>
                        <a:t>th</a:t>
                      </a:r>
                      <a:r>
                        <a:rPr lang="en-US" sz="1800" dirty="0"/>
                        <a:t> month.</a:t>
                      </a:r>
                    </a:p>
                  </a:txBody>
                  <a:tcPr marT="45710" marB="45710"/>
                </a:tc>
                <a:extLst>
                  <a:ext uri="{0D108BD9-81ED-4DB2-BD59-A6C34878D82A}">
                    <a16:rowId xmlns:a16="http://schemas.microsoft.com/office/drawing/2014/main" xmlns="" val="10003"/>
                  </a:ext>
                </a:extLst>
              </a:tr>
            </a:tbl>
          </a:graphicData>
        </a:graphic>
      </p:graphicFrame>
      <p:sp>
        <p:nvSpPr>
          <p:cNvPr id="44052" name="Slide Number Placeholder 3">
            <a:extLst>
              <a:ext uri="{FF2B5EF4-FFF2-40B4-BE49-F238E27FC236}">
                <a16:creationId xmlns:a16="http://schemas.microsoft.com/office/drawing/2014/main" xmlns="" id="{DBE83A94-E2C6-4055-B7CE-59707642AC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A67487-33A9-4EF4-9897-814074810C8F}" type="slidenum">
              <a:rPr lang="en-US" altLang="en-US" smtClean="0">
                <a:solidFill>
                  <a:srgbClr val="FFFFFF"/>
                </a:solidFill>
                <a:latin typeface="Rockwell Condensed" panose="02060603050405020104" pitchFamily="18" charset="0"/>
              </a:rPr>
              <a:pPr/>
              <a:t>19</a:t>
            </a:fld>
            <a:endParaRPr lang="en-US" altLang="en-US">
              <a:solidFill>
                <a:srgbClr val="FFFFFF"/>
              </a:solidFill>
              <a:latin typeface="Rockwell Condensed" panose="02060603050405020104" pitchFamily="18" charset="0"/>
            </a:endParaRPr>
          </a:p>
        </p:txBody>
      </p:sp>
      <p:pic>
        <p:nvPicPr>
          <p:cNvPr id="4" name="Audio 3">
            <a:hlinkClick r:id="" action="ppaction://media"/>
            <a:extLst>
              <a:ext uri="{FF2B5EF4-FFF2-40B4-BE49-F238E27FC236}">
                <a16:creationId xmlns:a16="http://schemas.microsoft.com/office/drawing/2014/main" xmlns="" id="{7500EA62-3A52-48CF-91A8-439BDA7D6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xmlns="" id="{A315281E-B9B9-44AE-B3A7-EA45A0E3A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C683B-0091-4B2B-AB76-F24A3C8D6BBA}"/>
              </a:ext>
            </a:extLst>
          </p:cNvPr>
          <p:cNvSpPr>
            <a:spLocks noGrp="1"/>
          </p:cNvSpPr>
          <p:nvPr>
            <p:ph type="title"/>
          </p:nvPr>
        </p:nvSpPr>
        <p:spPr>
          <a:xfrm>
            <a:off x="8569960" y="0"/>
            <a:ext cx="3200400" cy="452120"/>
          </a:xfrm>
        </p:spPr>
        <p:txBody>
          <a:bodyPr/>
          <a:lstStyle/>
          <a:p>
            <a:pPr algn="ctr">
              <a:defRPr/>
            </a:pPr>
            <a:r>
              <a:rPr lang="en-US" sz="2400" dirty="0"/>
              <a:t>LEARNING GOALS</a:t>
            </a:r>
          </a:p>
        </p:txBody>
      </p:sp>
      <p:sp>
        <p:nvSpPr>
          <p:cNvPr id="4" name="Text Placeholder 3">
            <a:extLst>
              <a:ext uri="{FF2B5EF4-FFF2-40B4-BE49-F238E27FC236}">
                <a16:creationId xmlns:a16="http://schemas.microsoft.com/office/drawing/2014/main" xmlns="" id="{4A64139A-1384-4448-A246-B5EAB902378C}"/>
              </a:ext>
            </a:extLst>
          </p:cNvPr>
          <p:cNvSpPr>
            <a:spLocks noGrp="1"/>
          </p:cNvSpPr>
          <p:nvPr>
            <p:ph type="body" sz="half" idx="2"/>
          </p:nvPr>
        </p:nvSpPr>
        <p:spPr>
          <a:xfrm>
            <a:off x="8402638" y="588963"/>
            <a:ext cx="3535362" cy="6116637"/>
          </a:xfrm>
        </p:spPr>
        <p:txBody>
          <a:bodyPr>
            <a:normAutofit fontScale="92500" lnSpcReduction="20000"/>
          </a:bodyPr>
          <a:lstStyle/>
          <a:p>
            <a:pPr marL="285750" indent="-285750">
              <a:buFont typeface="Arial" panose="020B0604020202020204" pitchFamily="34" charset="0"/>
              <a:buChar char="•"/>
              <a:defRPr/>
            </a:pPr>
            <a:r>
              <a:rPr lang="en-US" dirty="0"/>
              <a:t>Understand the Project Effectiveness Model</a:t>
            </a:r>
          </a:p>
          <a:p>
            <a:pPr marL="285750" indent="-285750">
              <a:buFont typeface="Arial" panose="020B0604020202020204" pitchFamily="34" charset="0"/>
              <a:buChar char="•"/>
              <a:defRPr/>
            </a:pPr>
            <a:r>
              <a:rPr lang="en-US" dirty="0"/>
              <a:t>Prepare for writing a grant proposal</a:t>
            </a:r>
          </a:p>
          <a:p>
            <a:pPr marL="285750" indent="-285750">
              <a:buFont typeface="Arial" panose="020B0604020202020204" pitchFamily="34" charset="0"/>
              <a:buChar char="•"/>
              <a:defRPr/>
            </a:pPr>
            <a:r>
              <a:rPr lang="en-US" dirty="0"/>
              <a:t>Develop a clear and concise problem/need statement</a:t>
            </a:r>
          </a:p>
          <a:p>
            <a:pPr marL="285750" indent="-285750">
              <a:buFont typeface="Arial" panose="020B0604020202020204" pitchFamily="34" charset="0"/>
              <a:buChar char="•"/>
              <a:defRPr/>
            </a:pPr>
            <a:r>
              <a:rPr lang="en-US" dirty="0"/>
              <a:t>Develop goals that will guide the solution to your problem/need statement</a:t>
            </a:r>
          </a:p>
          <a:p>
            <a:pPr marL="285750" indent="-285750">
              <a:buFont typeface="Arial" panose="020B0604020202020204" pitchFamily="34" charset="0"/>
              <a:buChar char="•"/>
              <a:defRPr/>
            </a:pPr>
            <a:r>
              <a:rPr lang="en-US" dirty="0"/>
              <a:t>Identify SMART objectives </a:t>
            </a:r>
          </a:p>
          <a:p>
            <a:pPr marL="285750" indent="-285750">
              <a:buFont typeface="Arial" panose="020B0604020202020204" pitchFamily="34" charset="0"/>
              <a:buChar char="•"/>
              <a:defRPr/>
            </a:pPr>
            <a:r>
              <a:rPr lang="en-US" dirty="0"/>
              <a:t>Understand how the problem statement, goals, and objectives work together</a:t>
            </a:r>
          </a:p>
          <a:p>
            <a:pPr marL="285750" indent="-285750">
              <a:buFont typeface="Arial" panose="020B0604020202020204" pitchFamily="34" charset="0"/>
              <a:buChar char="•"/>
              <a:defRPr/>
            </a:pPr>
            <a:r>
              <a:rPr lang="en-US" dirty="0"/>
              <a:t>Implement activities that will successfully highlight your objectives</a:t>
            </a:r>
          </a:p>
          <a:p>
            <a:pPr marL="285750" indent="-285750">
              <a:buFont typeface="Arial" panose="020B0604020202020204" pitchFamily="34" charset="0"/>
              <a:buChar char="•"/>
              <a:defRPr/>
            </a:pPr>
            <a:r>
              <a:rPr lang="en-US" dirty="0"/>
              <a:t>Develop meaningful performance indicators</a:t>
            </a:r>
          </a:p>
          <a:p>
            <a:pPr marL="285750" indent="-285750">
              <a:buFont typeface="Arial" panose="020B0604020202020204" pitchFamily="34" charset="0"/>
              <a:buChar char="•"/>
              <a:defRPr/>
            </a:pPr>
            <a:r>
              <a:rPr lang="en-US" dirty="0"/>
              <a:t>Understand how objectives, activities, and performance indicators work together</a:t>
            </a:r>
          </a:p>
          <a:p>
            <a:pPr marL="285750" indent="-285750">
              <a:buFont typeface="Arial" panose="020B0604020202020204" pitchFamily="34" charset="0"/>
              <a:buChar char="•"/>
              <a:defRPr/>
            </a:pPr>
            <a:r>
              <a:rPr lang="en-US" dirty="0"/>
              <a:t>Highlight the impact your project has on the problem statement</a:t>
            </a:r>
          </a:p>
          <a:p>
            <a:pPr marL="285750" indent="-285750">
              <a:buFont typeface="Arial" panose="020B0604020202020204" pitchFamily="34" charset="0"/>
              <a:buChar char="•"/>
              <a:defRPr/>
            </a:pPr>
            <a:r>
              <a:rPr lang="en-US" dirty="0"/>
              <a:t>Develop a budget detail and explanation that outlines the costs for a successful project</a:t>
            </a:r>
          </a:p>
          <a:p>
            <a:pPr marL="285750" indent="-285750">
              <a:buFont typeface="Arial" panose="020B0604020202020204" pitchFamily="34" charset="0"/>
              <a:buChar char="•"/>
              <a:defRPr/>
            </a:pPr>
            <a:r>
              <a:rPr lang="en-US" dirty="0"/>
              <a:t>Gather helpful resources to guide you in effective grant writing and project administration</a:t>
            </a:r>
          </a:p>
          <a:p>
            <a:pPr marL="285750" indent="-285750">
              <a:buFont typeface="Arial" panose="020B0604020202020204" pitchFamily="34" charset="0"/>
              <a:buChar char="•"/>
              <a:defRPr/>
            </a:pPr>
            <a:r>
              <a:rPr lang="en-US" dirty="0"/>
              <a:t>Understand the do’s and don’ts of     grant writing</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p:txBody>
      </p:sp>
      <p:sp>
        <p:nvSpPr>
          <p:cNvPr id="9220" name="Rectangle 4">
            <a:extLst>
              <a:ext uri="{FF2B5EF4-FFF2-40B4-BE49-F238E27FC236}">
                <a16:creationId xmlns:a16="http://schemas.microsoft.com/office/drawing/2014/main" xmlns="" id="{110C8544-6239-4241-9F0B-65F2F78402FB}"/>
              </a:ext>
            </a:extLst>
          </p:cNvPr>
          <p:cNvSpPr>
            <a:spLocks noChangeArrowheads="1"/>
          </p:cNvSpPr>
          <p:nvPr/>
        </p:nvSpPr>
        <p:spPr bwMode="auto">
          <a:xfrm>
            <a:off x="858838" y="685800"/>
            <a:ext cx="6711950"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914400" algn="l"/>
              </a:tabLst>
              <a:defRPr>
                <a:solidFill>
                  <a:schemeClr val="tx1"/>
                </a:solidFill>
                <a:latin typeface="Arial" panose="020B0604020202020204" pitchFamily="34" charset="0"/>
                <a:cs typeface="Arial" panose="020B0604020202020204" pitchFamily="34" charset="0"/>
              </a:defRPr>
            </a:lvl1pPr>
            <a:lvl2pPr marL="800100" indent="-342900">
              <a:tabLst>
                <a:tab pos="914400" algn="l"/>
              </a:tabLst>
              <a:defRPr>
                <a:solidFill>
                  <a:schemeClr val="tx1"/>
                </a:solidFill>
                <a:latin typeface="Arial" panose="020B0604020202020204" pitchFamily="34" charset="0"/>
                <a:cs typeface="Arial" panose="020B0604020202020204" pitchFamily="34" charset="0"/>
              </a:defRPr>
            </a:lvl2pPr>
            <a:lvl3pPr marL="1257300" indent="-342900">
              <a:tabLst>
                <a:tab pos="914400" algn="l"/>
              </a:tabLst>
              <a:defRPr>
                <a:solidFill>
                  <a:schemeClr val="tx1"/>
                </a:solidFill>
                <a:latin typeface="Arial" panose="020B0604020202020204" pitchFamily="34" charset="0"/>
                <a:cs typeface="Arial" panose="020B0604020202020204" pitchFamily="34" charset="0"/>
              </a:defRPr>
            </a:lvl3pPr>
            <a:lvl4pPr marL="1714500" indent="-342900">
              <a:tabLst>
                <a:tab pos="914400" algn="l"/>
              </a:tabLst>
              <a:defRPr>
                <a:solidFill>
                  <a:schemeClr val="tx1"/>
                </a:solidFill>
                <a:latin typeface="Arial" panose="020B0604020202020204" pitchFamily="34" charset="0"/>
                <a:cs typeface="Arial" panose="020B0604020202020204" pitchFamily="34" charset="0"/>
              </a:defRPr>
            </a:lvl4pPr>
            <a:lvl5pPr marL="2171700" indent="-342900">
              <a:tabLst>
                <a:tab pos="914400" algn="l"/>
              </a:tabLst>
              <a:defRPr>
                <a:solidFill>
                  <a:schemeClr val="tx1"/>
                </a:solidFill>
                <a:latin typeface="Arial" panose="020B0604020202020204" pitchFamily="34" charset="0"/>
                <a:cs typeface="Arial" panose="020B0604020202020204" pitchFamily="34" charset="0"/>
              </a:defRPr>
            </a:lvl5pPr>
            <a:lvl6pPr marL="2628900" indent="-342900" defTabSz="457200" eaLnBrk="0" fontAlgn="base" hangingPunct="0">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marL="3086100" indent="-342900" defTabSz="457200" eaLnBrk="0" fontAlgn="base" hangingPunct="0">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marL="3543300" indent="-342900" defTabSz="457200" eaLnBrk="0" fontAlgn="base" hangingPunct="0">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marL="4000500" indent="-342900" defTabSz="457200" eaLnBrk="0" fontAlgn="base" hangingPunct="0">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FF0000"/>
                </a:solidFill>
                <a:latin typeface="Times New Roman" panose="02020603050405020304" pitchFamily="18" charset="0"/>
                <a:cs typeface="Times New Roman" panose="02020603050405020304" pitchFamily="18" charset="0"/>
              </a:rPr>
              <a:t>AGENDA</a:t>
            </a:r>
          </a:p>
          <a:p>
            <a:endParaRPr lang="en-US" altLang="en-US" sz="2400" b="1">
              <a:latin typeface="Times New Roman" panose="02020603050405020304" pitchFamily="18" charset="0"/>
              <a:cs typeface="Times New Roman" panose="02020603050405020304" pitchFamily="18" charset="0"/>
            </a:endParaRPr>
          </a:p>
          <a:p>
            <a:pPr>
              <a:buFontTx/>
              <a:buAutoNum type="arabicPeriod"/>
            </a:pPr>
            <a:r>
              <a:rPr lang="en-US" altLang="en-US" sz="2400" i="1">
                <a:latin typeface="Times New Roman" panose="02020603050405020304" pitchFamily="18" charset="0"/>
                <a:cs typeface="Times New Roman" panose="02020603050405020304" pitchFamily="18" charset="0"/>
              </a:rPr>
              <a:t>Welcome &amp; Overview</a:t>
            </a:r>
            <a:r>
              <a:rPr lang="en-US" altLang="en-US" sz="2400">
                <a:latin typeface="Times New Roman" panose="02020603050405020304" pitchFamily="18" charset="0"/>
                <a:cs typeface="Times New Roman" panose="02020603050405020304" pitchFamily="18" charset="0"/>
              </a:rPr>
              <a:t> </a:t>
            </a:r>
          </a:p>
          <a:p>
            <a:pPr>
              <a:buFontTx/>
              <a:buAutoNum type="arabicPeriod"/>
            </a:pPr>
            <a:endParaRPr lang="en-US" altLang="en-US" sz="2400">
              <a:latin typeface="Times New Roman" panose="02020603050405020304" pitchFamily="18" charset="0"/>
              <a:cs typeface="Times New Roman" panose="02020603050405020304" pitchFamily="18" charset="0"/>
            </a:endParaRPr>
          </a:p>
          <a:p>
            <a:pPr>
              <a:buFontTx/>
              <a:buAutoNum type="arabicPeriod"/>
            </a:pPr>
            <a:endParaRPr lang="en-US" altLang="en-US" sz="2400">
              <a:latin typeface="Goudy"/>
              <a:cs typeface="Times New Roman" panose="02020603050405020304" pitchFamily="18" charset="0"/>
            </a:endParaRPr>
          </a:p>
          <a:p>
            <a:pPr>
              <a:buFontTx/>
              <a:buAutoNum type="arabicPeriod"/>
            </a:pPr>
            <a:r>
              <a:rPr lang="en-US" altLang="en-US" sz="2400" i="1">
                <a:latin typeface="Times New Roman" panose="02020603050405020304" pitchFamily="18" charset="0"/>
                <a:cs typeface="Times New Roman" panose="02020603050405020304" pitchFamily="18" charset="0"/>
              </a:rPr>
              <a:t>Project Effectiveness Model, Planning, Problem Statement</a:t>
            </a:r>
          </a:p>
          <a:p>
            <a:pPr>
              <a:buFontTx/>
              <a:buAutoNum type="arabicPeriod"/>
            </a:pPr>
            <a:endParaRPr lang="en-US" altLang="en-US" sz="2400" i="1">
              <a:latin typeface="Times New Roman" panose="02020603050405020304" pitchFamily="18" charset="0"/>
              <a:cs typeface="Times New Roman" panose="02020603050405020304" pitchFamily="18" charset="0"/>
            </a:endParaRPr>
          </a:p>
          <a:p>
            <a:pPr>
              <a:buFontTx/>
              <a:buAutoNum type="arabicPeriod"/>
            </a:pPr>
            <a:endParaRPr lang="en-US" altLang="en-US" sz="2400">
              <a:latin typeface="Goudy"/>
              <a:cs typeface="Times New Roman" panose="02020603050405020304" pitchFamily="18" charset="0"/>
            </a:endParaRPr>
          </a:p>
          <a:p>
            <a:pPr>
              <a:buFontTx/>
              <a:buAutoNum type="arabicPeriod"/>
            </a:pPr>
            <a:r>
              <a:rPr lang="en-US" altLang="en-US" sz="2400" i="1">
                <a:latin typeface="Times New Roman" panose="02020603050405020304" pitchFamily="18" charset="0"/>
                <a:cs typeface="Times New Roman" panose="02020603050405020304" pitchFamily="18" charset="0"/>
              </a:rPr>
              <a:t>Goals and Objectives</a:t>
            </a:r>
          </a:p>
          <a:p>
            <a:pPr>
              <a:buFontTx/>
              <a:buAutoNum type="arabicPeriod"/>
            </a:pPr>
            <a:endParaRPr lang="en-US" altLang="en-US" sz="2400" i="1">
              <a:latin typeface="Times New Roman" panose="02020603050405020304" pitchFamily="18" charset="0"/>
              <a:cs typeface="Times New Roman" panose="02020603050405020304" pitchFamily="18" charset="0"/>
            </a:endParaRPr>
          </a:p>
          <a:p>
            <a:pPr>
              <a:buFontTx/>
              <a:buAutoNum type="arabicPeriod"/>
            </a:pPr>
            <a:endParaRPr lang="en-US" altLang="en-US" sz="2400">
              <a:latin typeface="Goudy"/>
              <a:cs typeface="Times New Roman" panose="02020603050405020304" pitchFamily="18" charset="0"/>
            </a:endParaRPr>
          </a:p>
          <a:p>
            <a:pPr>
              <a:buFontTx/>
              <a:buAutoNum type="arabicPeriod"/>
            </a:pPr>
            <a:r>
              <a:rPr lang="en-US" altLang="en-US" sz="2400" i="1">
                <a:latin typeface="Times New Roman" panose="02020603050405020304" pitchFamily="18" charset="0"/>
                <a:cs typeface="Times New Roman" panose="02020603050405020304" pitchFamily="18" charset="0"/>
              </a:rPr>
              <a:t>Activities and Performance Indicators</a:t>
            </a:r>
          </a:p>
          <a:p>
            <a:pPr>
              <a:buFontTx/>
              <a:buAutoNum type="arabicPeriod"/>
            </a:pPr>
            <a:endParaRPr lang="en-US" altLang="en-US" sz="2400" i="1">
              <a:latin typeface="Times New Roman" panose="02020603050405020304" pitchFamily="18" charset="0"/>
              <a:cs typeface="Times New Roman" panose="02020603050405020304" pitchFamily="18" charset="0"/>
            </a:endParaRPr>
          </a:p>
          <a:p>
            <a:pPr>
              <a:buFontTx/>
              <a:buAutoNum type="arabicPeriod"/>
            </a:pPr>
            <a:endParaRPr lang="en-US" altLang="en-US" sz="2400">
              <a:latin typeface="Goudy"/>
              <a:cs typeface="Times New Roman" panose="02020603050405020304" pitchFamily="18" charset="0"/>
            </a:endParaRPr>
          </a:p>
          <a:p>
            <a:pPr>
              <a:buFontTx/>
              <a:buAutoNum type="arabicPeriod"/>
            </a:pPr>
            <a:r>
              <a:rPr lang="en-US" altLang="en-US" sz="2400" i="1">
                <a:latin typeface="Times New Roman" panose="02020603050405020304" pitchFamily="18" charset="0"/>
                <a:cs typeface="Times New Roman" panose="02020603050405020304" pitchFamily="18" charset="0"/>
              </a:rPr>
              <a:t>Budgeting &amp; Helpful Tips</a:t>
            </a:r>
          </a:p>
          <a:p>
            <a:pPr>
              <a:buFontTx/>
              <a:buAutoNum type="arabicPeriod"/>
            </a:pPr>
            <a:endParaRPr lang="en-US" altLang="en-US" sz="2400">
              <a:latin typeface="Times New Roman" panose="02020603050405020304" pitchFamily="18" charset="0"/>
              <a:cs typeface="Times New Roman" panose="02020603050405020304" pitchFamily="18" charset="0"/>
            </a:endParaRPr>
          </a:p>
        </p:txBody>
      </p:sp>
      <p:sp>
        <p:nvSpPr>
          <p:cNvPr id="9221" name="Slide Number Placeholder 2">
            <a:extLst>
              <a:ext uri="{FF2B5EF4-FFF2-40B4-BE49-F238E27FC236}">
                <a16:creationId xmlns:a16="http://schemas.microsoft.com/office/drawing/2014/main" xmlns="" id="{2C992C86-9ED0-479A-A216-2C597C88AE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F753BE-CEC2-42BE-AFD9-5F08BB9E7F45}" type="slidenum">
              <a:rPr lang="en-US" altLang="en-US" smtClean="0">
                <a:solidFill>
                  <a:srgbClr val="FFFFFF"/>
                </a:solidFill>
                <a:latin typeface="Rockwell Condensed" panose="02060603050405020104" pitchFamily="18" charset="0"/>
              </a:rPr>
              <a:pPr/>
              <a:t>2</a:t>
            </a:fld>
            <a:endParaRPr lang="en-US" altLang="en-US">
              <a:solidFill>
                <a:srgbClr val="FFFFFF"/>
              </a:solidFill>
              <a:latin typeface="Rockwell Condensed" panose="02060603050405020104" pitchFamily="18" charset="0"/>
            </a:endParaRPr>
          </a:p>
        </p:txBody>
      </p:sp>
      <p:pic>
        <p:nvPicPr>
          <p:cNvPr id="7" name="Audio 6">
            <a:hlinkClick r:id="" action="ppaction://media"/>
            <a:extLst>
              <a:ext uri="{FF2B5EF4-FFF2-40B4-BE49-F238E27FC236}">
                <a16:creationId xmlns:a16="http://schemas.microsoft.com/office/drawing/2014/main" xmlns="" id="{E6F6A3EA-40E3-4214-89C7-31AD48435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DE96B539-9E30-4B36-B37F-9FF9D8BF6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254D4-5BAB-4700-8E6A-44611635C81E}"/>
              </a:ext>
            </a:extLst>
          </p:cNvPr>
          <p:cNvSpPr>
            <a:spLocks noGrp="1"/>
          </p:cNvSpPr>
          <p:nvPr>
            <p:ph type="title" idx="4294967295"/>
          </p:nvPr>
        </p:nvSpPr>
        <p:spPr>
          <a:xfrm>
            <a:off x="0" y="0"/>
            <a:ext cx="10058400" cy="1193800"/>
          </a:xfrm>
        </p:spPr>
        <p:txBody>
          <a:bodyPr/>
          <a:lstStyle/>
          <a:p>
            <a:pPr>
              <a:defRPr/>
            </a:pPr>
            <a:r>
              <a:rPr lang="en-US" dirty="0">
                <a:solidFill>
                  <a:srgbClr val="FF0000"/>
                </a:solidFill>
              </a:rPr>
              <a:t>Objective examples</a:t>
            </a:r>
          </a:p>
        </p:txBody>
      </p:sp>
      <p:sp>
        <p:nvSpPr>
          <p:cNvPr id="46083" name="Rectangle 1">
            <a:extLst>
              <a:ext uri="{FF2B5EF4-FFF2-40B4-BE49-F238E27FC236}">
                <a16:creationId xmlns:a16="http://schemas.microsoft.com/office/drawing/2014/main" xmlns="" id="{CD3BDAE5-F418-4FFF-B2BB-D994BE4DDF9A}"/>
              </a:ext>
            </a:extLst>
          </p:cNvPr>
          <p:cNvSpPr>
            <a:spLocks noGrp="1" noChangeArrowheads="1"/>
          </p:cNvSpPr>
          <p:nvPr>
            <p:ph idx="4294967295"/>
          </p:nvPr>
        </p:nvSpPr>
        <p:spPr>
          <a:xfrm>
            <a:off x="314325" y="1209675"/>
            <a:ext cx="11430000" cy="5910263"/>
          </a:xfrm>
        </p:spPr>
        <p:txBody>
          <a:bodyPr anchor="ctr">
            <a:spAutoFit/>
          </a:bodyPr>
          <a:lstStyle/>
          <a:p>
            <a:pPr marL="0" indent="0">
              <a:lnSpc>
                <a:spcPct val="100000"/>
              </a:lnSpc>
              <a:spcBef>
                <a:spcPct val="0"/>
              </a:spcBef>
              <a:buClrTx/>
              <a:buSzTx/>
              <a:buFont typeface="Wingdings" panose="05000000000000000000" pitchFamily="2" charset="2"/>
              <a:buNone/>
              <a:defRPr/>
            </a:pPr>
            <a:r>
              <a:rPr lang="en-US" altLang="en-US" sz="1800" dirty="0">
                <a:cs typeface="Arial" panose="020B0604020202020204" pitchFamily="34" charset="0"/>
              </a:rPr>
              <a:t>To improve the quality of the department’s investigations into reports of sexual assaults against juveniles and adults</a:t>
            </a:r>
          </a:p>
          <a:p>
            <a:pPr marL="381000" indent="-381000">
              <a:lnSpc>
                <a:spcPct val="100000"/>
              </a:lnSpc>
              <a:spcBef>
                <a:spcPct val="0"/>
              </a:spcBef>
              <a:buClrTx/>
              <a:buSzTx/>
              <a:buFont typeface="Wingdings" panose="05000000000000000000" pitchFamily="2" charset="2"/>
              <a:buNone/>
              <a:defRPr/>
            </a:pPr>
            <a:r>
              <a:rPr lang="en-US" altLang="en-US" sz="1800" dirty="0">
                <a:solidFill>
                  <a:srgbClr val="FF0000"/>
                </a:solidFill>
                <a:cs typeface="Arial" panose="020B0604020202020204" pitchFamily="34" charset="0"/>
              </a:rPr>
              <a:t>	</a:t>
            </a:r>
          </a:p>
          <a:p>
            <a:pPr marL="381000" indent="-381000">
              <a:lnSpc>
                <a:spcPct val="100000"/>
              </a:lnSpc>
              <a:spcBef>
                <a:spcPct val="0"/>
              </a:spcBef>
              <a:buClrTx/>
              <a:buSzTx/>
              <a:buFont typeface="Wingdings" panose="05000000000000000000" pitchFamily="2" charset="2"/>
              <a:buNone/>
              <a:defRPr/>
            </a:pPr>
            <a:r>
              <a:rPr lang="en-US" altLang="en-US" sz="1800" dirty="0">
                <a:solidFill>
                  <a:srgbClr val="FF0000"/>
                </a:solidFill>
                <a:cs typeface="Arial" panose="020B0604020202020204" pitchFamily="34" charset="0"/>
              </a:rPr>
              <a:t>	Of the 300 current cases, the Prosecutor’s Office will improve the rate of prosecutable sexual assault investigations by 10% at the end of the project period.</a:t>
            </a:r>
          </a:p>
          <a:p>
            <a:pPr marL="381000" indent="-381000">
              <a:lnSpc>
                <a:spcPct val="100000"/>
              </a:lnSpc>
              <a:spcBef>
                <a:spcPct val="0"/>
              </a:spcBef>
              <a:buClrTx/>
              <a:buSzTx/>
              <a:buFont typeface="Wingdings" panose="05000000000000000000" pitchFamily="2" charset="2"/>
              <a:buNone/>
              <a:defRPr/>
            </a:pPr>
            <a:endParaRPr lang="en-US" altLang="en-US" sz="1800" dirty="0">
              <a:solidFill>
                <a:srgbClr val="FF0000"/>
              </a:solidFill>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cs typeface="Arial" panose="020B0604020202020204" pitchFamily="34" charset="0"/>
              </a:rPr>
              <a:t>To ensure the forensic laboratory follows the National accreditation policy and procedures.</a:t>
            </a:r>
          </a:p>
          <a:p>
            <a:pPr marL="381000" indent="-381000">
              <a:lnSpc>
                <a:spcPct val="100000"/>
              </a:lnSpc>
              <a:spcBef>
                <a:spcPct val="0"/>
              </a:spcBef>
              <a:buClrTx/>
              <a:buSzTx/>
              <a:buFont typeface="Wingdings" panose="05000000000000000000" pitchFamily="2" charset="2"/>
              <a:buNone/>
              <a:defRPr/>
            </a:pPr>
            <a:endParaRPr lang="en-US" altLang="en-US" sz="1800" dirty="0">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solidFill>
                  <a:srgbClr val="FF0000"/>
                </a:solidFill>
                <a:cs typeface="Arial" panose="020B0604020202020204" pitchFamily="34" charset="0"/>
              </a:rPr>
              <a:t>	All criminalists will be certified by the American Society of Forensic Laboratories in one year. </a:t>
            </a:r>
          </a:p>
          <a:p>
            <a:pPr marL="381000" indent="-381000">
              <a:lnSpc>
                <a:spcPct val="100000"/>
              </a:lnSpc>
              <a:spcBef>
                <a:spcPct val="0"/>
              </a:spcBef>
              <a:buClrTx/>
              <a:buSzTx/>
              <a:buFont typeface="Wingdings" panose="05000000000000000000" pitchFamily="2" charset="2"/>
              <a:buNone/>
              <a:defRPr/>
            </a:pPr>
            <a:endParaRPr lang="en-US" altLang="en-US" sz="1800" dirty="0">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cs typeface="Arial" panose="020B0604020202020204" pitchFamily="34" charset="0"/>
              </a:rPr>
              <a:t>To reduce gun crime and gang violence by employing a research-driven approach to reducing firearm crimes by implementing a NIBIN Program in the state.</a:t>
            </a:r>
          </a:p>
          <a:p>
            <a:pPr marL="381000" indent="-381000">
              <a:lnSpc>
                <a:spcPct val="100000"/>
              </a:lnSpc>
              <a:spcBef>
                <a:spcPct val="0"/>
              </a:spcBef>
              <a:buClrTx/>
              <a:buSzTx/>
              <a:buFont typeface="Wingdings" panose="05000000000000000000" pitchFamily="2" charset="2"/>
              <a:buNone/>
              <a:defRPr/>
            </a:pPr>
            <a:endParaRPr lang="en-US" altLang="en-US" sz="1800" dirty="0">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solidFill>
                  <a:srgbClr val="FF0000"/>
                </a:solidFill>
                <a:cs typeface="Arial" panose="020B0604020202020204" pitchFamily="34" charset="0"/>
              </a:rPr>
              <a:t>	Test and enter all new seized firearms into NIBIN within 10 days.</a:t>
            </a:r>
          </a:p>
          <a:p>
            <a:pPr marL="381000" indent="-381000">
              <a:lnSpc>
                <a:spcPct val="100000"/>
              </a:lnSpc>
              <a:spcBef>
                <a:spcPct val="0"/>
              </a:spcBef>
              <a:buClrTx/>
              <a:buSzTx/>
              <a:buFont typeface="Wingdings" panose="05000000000000000000" pitchFamily="2" charset="2"/>
              <a:buNone/>
              <a:defRPr/>
            </a:pPr>
            <a:endParaRPr lang="en-US" altLang="en-US" sz="1800" dirty="0">
              <a:solidFill>
                <a:srgbClr val="FF0000"/>
              </a:solidFill>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cs typeface="Arial" panose="020B0604020202020204" pitchFamily="34" charset="0"/>
              </a:rPr>
              <a:t>To increase the capacity and efficiency of our agency in providing services to clients.</a:t>
            </a:r>
          </a:p>
          <a:p>
            <a:pPr marL="381000" indent="-381000">
              <a:lnSpc>
                <a:spcPct val="100000"/>
              </a:lnSpc>
              <a:spcBef>
                <a:spcPct val="0"/>
              </a:spcBef>
              <a:buClrTx/>
              <a:buSzTx/>
              <a:buFont typeface="Wingdings" panose="05000000000000000000" pitchFamily="2" charset="2"/>
              <a:buNone/>
              <a:defRPr/>
            </a:pPr>
            <a:endParaRPr lang="en-US" altLang="en-US" sz="1800" dirty="0">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sz="1800" dirty="0">
                <a:solidFill>
                  <a:srgbClr val="FF0000"/>
                </a:solidFill>
                <a:cs typeface="Arial" panose="020B0604020202020204" pitchFamily="34" charset="0"/>
              </a:rPr>
              <a:t>	Community Service Agency will hire a Care Coordinator to provide case management in 1 month from contract start date.</a:t>
            </a:r>
          </a:p>
          <a:p>
            <a:pPr marL="381000" indent="-381000">
              <a:lnSpc>
                <a:spcPct val="100000"/>
              </a:lnSpc>
              <a:spcBef>
                <a:spcPct val="0"/>
              </a:spcBef>
              <a:buClrTx/>
              <a:buSzTx/>
              <a:buFont typeface="Wingdings" panose="05000000000000000000" pitchFamily="2" charset="2"/>
              <a:buNone/>
              <a:defRPr/>
            </a:pPr>
            <a:endParaRPr lang="en-US" altLang="en-US" sz="1800" dirty="0">
              <a:solidFill>
                <a:srgbClr val="FF0000"/>
              </a:solidFill>
              <a:cs typeface="Arial" panose="020B0604020202020204" pitchFamily="34" charset="0"/>
            </a:endParaRPr>
          </a:p>
          <a:p>
            <a:pPr marL="381000" indent="-381000">
              <a:lnSpc>
                <a:spcPct val="100000"/>
              </a:lnSpc>
              <a:spcBef>
                <a:spcPct val="0"/>
              </a:spcBef>
              <a:buClrTx/>
              <a:buSzTx/>
              <a:defRPr/>
            </a:pPr>
            <a:endParaRPr lang="en-US" altLang="en-US" sz="1800" dirty="0">
              <a:solidFill>
                <a:srgbClr val="00B0F0"/>
              </a:solidFill>
              <a:cs typeface="Arial" panose="020B0604020202020204" pitchFamily="34" charset="0"/>
            </a:endParaRPr>
          </a:p>
        </p:txBody>
      </p:sp>
      <p:sp>
        <p:nvSpPr>
          <p:cNvPr id="46084" name="Slide Number Placeholder 2">
            <a:extLst>
              <a:ext uri="{FF2B5EF4-FFF2-40B4-BE49-F238E27FC236}">
                <a16:creationId xmlns:a16="http://schemas.microsoft.com/office/drawing/2014/main" xmlns="" id="{1000C022-DF11-4D60-87EF-BDDD214E7877}"/>
              </a:ext>
            </a:extLst>
          </p:cNvPr>
          <p:cNvSpPr txBox="1">
            <a:spLocks noGrp="1"/>
          </p:cNvSpPr>
          <p:nvPr/>
        </p:nvSpPr>
        <p:spPr bwMode="auto">
          <a:xfrm>
            <a:off x="11310938" y="6272213"/>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C75D4D05-DBF1-4336-BCF9-F565101F1011}" type="slidenum">
              <a:rPr lang="en-US" altLang="en-US" sz="1400" b="1">
                <a:solidFill>
                  <a:srgbClr val="FFFFFF"/>
                </a:solidFill>
                <a:latin typeface="Rockwell Condensed" panose="02060603050405020104" pitchFamily="18" charset="0"/>
              </a:rPr>
              <a:pPr algn="ctr" eaLnBrk="1" hangingPunct="1"/>
              <a:t>20</a:t>
            </a:fld>
            <a:endParaRPr lang="en-US" altLang="en-US" sz="1400" b="1">
              <a:solidFill>
                <a:srgbClr val="FFFFFF"/>
              </a:solidFill>
              <a:latin typeface="Rockwell Condensed" panose="02060603050405020104" pitchFamily="18" charset="0"/>
            </a:endParaRPr>
          </a:p>
        </p:txBody>
      </p:sp>
      <p:pic>
        <p:nvPicPr>
          <p:cNvPr id="3" name="Audio 2">
            <a:hlinkClick r:id="" action="ppaction://media"/>
            <a:extLst>
              <a:ext uri="{FF2B5EF4-FFF2-40B4-BE49-F238E27FC236}">
                <a16:creationId xmlns:a16="http://schemas.microsoft.com/office/drawing/2014/main" xmlns="" id="{DF4D8D0D-6985-4A43-AA88-F0E8DAA88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A30F50F5-2295-42E7-8664-7F9C8031A1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C20CE4A-37EB-4657-A30A-4D61D01AE865}"/>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 Worksheet</a:t>
            </a:r>
          </a:p>
        </p:txBody>
      </p:sp>
      <p:graphicFrame>
        <p:nvGraphicFramePr>
          <p:cNvPr id="4" name="Content Placeholder 3">
            <a:extLst>
              <a:ext uri="{FF2B5EF4-FFF2-40B4-BE49-F238E27FC236}">
                <a16:creationId xmlns:a16="http://schemas.microsoft.com/office/drawing/2014/main" xmlns="" id="{8633F008-27AD-4A9A-B664-245CB3C3AB71}"/>
              </a:ext>
            </a:extLst>
          </p:cNvPr>
          <p:cNvGraphicFramePr>
            <a:graphicFrameLocks noGrp="1"/>
          </p:cNvGraphicFramePr>
          <p:nvPr>
            <p:ph idx="4294967295"/>
          </p:nvPr>
        </p:nvGraphicFramePr>
        <p:xfrm>
          <a:off x="3775628" y="1672260"/>
          <a:ext cx="4074592" cy="1421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8132" name="Group 5">
            <a:extLst>
              <a:ext uri="{FF2B5EF4-FFF2-40B4-BE49-F238E27FC236}">
                <a16:creationId xmlns:a16="http://schemas.microsoft.com/office/drawing/2014/main" xmlns="" id="{1CE1ED10-ABA3-4521-A7F5-FE276BF14C0E}"/>
              </a:ext>
            </a:extLst>
          </p:cNvPr>
          <p:cNvGrpSpPr>
            <a:grpSpLocks/>
          </p:cNvGrpSpPr>
          <p:nvPr/>
        </p:nvGrpSpPr>
        <p:grpSpPr bwMode="auto">
          <a:xfrm>
            <a:off x="7494588" y="3094038"/>
            <a:ext cx="2184400" cy="1419225"/>
            <a:chOff x="876918" y="0"/>
            <a:chExt cx="2184522" cy="1419939"/>
          </a:xfrm>
        </p:grpSpPr>
        <p:sp>
          <p:nvSpPr>
            <p:cNvPr id="7" name="Rounded Rectangle 6">
              <a:extLst>
                <a:ext uri="{FF2B5EF4-FFF2-40B4-BE49-F238E27FC236}">
                  <a16:creationId xmlns:a16="http://schemas.microsoft.com/office/drawing/2014/main" xmlns="" id="{40435649-22FE-4567-8D63-73068606E1C4}"/>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xmlns="" id="{541DDDCA-62D6-4059-877C-6ADBC2449FE2}"/>
                </a:ext>
              </a:extLst>
            </p:cNvPr>
            <p:cNvSpPr/>
            <p:nvPr/>
          </p:nvSpPr>
          <p:spPr>
            <a:xfrm>
              <a:off x="946772" y="69885"/>
              <a:ext cx="2114668" cy="1280169"/>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sz="2900" dirty="0"/>
                <a:t>Objective</a:t>
              </a:r>
            </a:p>
          </p:txBody>
        </p:sp>
      </p:grpSp>
      <p:grpSp>
        <p:nvGrpSpPr>
          <p:cNvPr id="48133" name="Group 11">
            <a:extLst>
              <a:ext uri="{FF2B5EF4-FFF2-40B4-BE49-F238E27FC236}">
                <a16:creationId xmlns:a16="http://schemas.microsoft.com/office/drawing/2014/main" xmlns="" id="{FDB55019-6885-4485-B30F-5D7394B8E6F6}"/>
              </a:ext>
            </a:extLst>
          </p:cNvPr>
          <p:cNvGrpSpPr>
            <a:grpSpLocks/>
          </p:cNvGrpSpPr>
          <p:nvPr/>
        </p:nvGrpSpPr>
        <p:grpSpPr bwMode="auto">
          <a:xfrm>
            <a:off x="1809750" y="3094038"/>
            <a:ext cx="2184400" cy="1419225"/>
            <a:chOff x="876918" y="0"/>
            <a:chExt cx="2184522" cy="1419939"/>
          </a:xfrm>
        </p:grpSpPr>
        <p:sp>
          <p:nvSpPr>
            <p:cNvPr id="13" name="Rounded Rectangle 12">
              <a:extLst>
                <a:ext uri="{FF2B5EF4-FFF2-40B4-BE49-F238E27FC236}">
                  <a16:creationId xmlns:a16="http://schemas.microsoft.com/office/drawing/2014/main" xmlns="" id="{ECAC3434-F752-4D58-AB76-5BB640A1D422}"/>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xmlns="" id="{64DF219D-90FE-454F-860D-BA00CE082284}"/>
                </a:ext>
              </a:extLst>
            </p:cNvPr>
            <p:cNvSpPr/>
            <p:nvPr/>
          </p:nvSpPr>
          <p:spPr>
            <a:xfrm>
              <a:off x="946772" y="69885"/>
              <a:ext cx="2114668" cy="1280169"/>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sz="2900" dirty="0"/>
                <a:t>Objective</a:t>
              </a:r>
            </a:p>
          </p:txBody>
        </p:sp>
      </p:grpSp>
      <p:sp>
        <p:nvSpPr>
          <p:cNvPr id="48134" name="TextBox 14">
            <a:extLst>
              <a:ext uri="{FF2B5EF4-FFF2-40B4-BE49-F238E27FC236}">
                <a16:creationId xmlns:a16="http://schemas.microsoft.com/office/drawing/2014/main" xmlns="" id="{11326A67-78B2-4DAB-8142-86D54A0430EA}"/>
              </a:ext>
            </a:extLst>
          </p:cNvPr>
          <p:cNvSpPr txBox="1">
            <a:spLocks noChangeArrowheads="1"/>
          </p:cNvSpPr>
          <p:nvPr/>
        </p:nvSpPr>
        <p:spPr bwMode="auto">
          <a:xfrm>
            <a:off x="681038" y="4830763"/>
            <a:ext cx="4133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Objective #1: ____________________</a:t>
            </a:r>
          </a:p>
          <a:p>
            <a:endParaRPr lang="en-US" altLang="en-US"/>
          </a:p>
          <a:p>
            <a:r>
              <a:rPr lang="en-US" altLang="en-US"/>
              <a:t>_______________________________</a:t>
            </a:r>
          </a:p>
          <a:p>
            <a:endParaRPr lang="en-US" altLang="en-US"/>
          </a:p>
          <a:p>
            <a:r>
              <a:rPr lang="en-US" altLang="en-US"/>
              <a:t>_______________________________</a:t>
            </a:r>
          </a:p>
        </p:txBody>
      </p:sp>
      <p:sp>
        <p:nvSpPr>
          <p:cNvPr id="48135" name="TextBox 15">
            <a:extLst>
              <a:ext uri="{FF2B5EF4-FFF2-40B4-BE49-F238E27FC236}">
                <a16:creationId xmlns:a16="http://schemas.microsoft.com/office/drawing/2014/main" xmlns="" id="{E5F72259-59C3-4C7B-AFCF-93E71BE9CB5C}"/>
              </a:ext>
            </a:extLst>
          </p:cNvPr>
          <p:cNvSpPr txBox="1">
            <a:spLocks noChangeArrowheads="1"/>
          </p:cNvSpPr>
          <p:nvPr/>
        </p:nvSpPr>
        <p:spPr bwMode="auto">
          <a:xfrm>
            <a:off x="6519863" y="4830763"/>
            <a:ext cx="4133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Objective #2: ____________________</a:t>
            </a:r>
          </a:p>
          <a:p>
            <a:endParaRPr lang="en-US" altLang="en-US"/>
          </a:p>
          <a:p>
            <a:r>
              <a:rPr lang="en-US" altLang="en-US"/>
              <a:t>_______________________________</a:t>
            </a:r>
          </a:p>
          <a:p>
            <a:endParaRPr lang="en-US" altLang="en-US"/>
          </a:p>
          <a:p>
            <a:r>
              <a:rPr lang="en-US" altLang="en-US"/>
              <a:t>_______________________________</a:t>
            </a:r>
          </a:p>
        </p:txBody>
      </p:sp>
      <p:sp>
        <p:nvSpPr>
          <p:cNvPr id="48136" name="Slide Number Placeholder 1">
            <a:extLst>
              <a:ext uri="{FF2B5EF4-FFF2-40B4-BE49-F238E27FC236}">
                <a16:creationId xmlns:a16="http://schemas.microsoft.com/office/drawing/2014/main" xmlns="" id="{BE200D24-8D39-4F98-90DE-CB6DF0AD88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DF25D7-EC50-4EAD-89C5-1E62510C304C}" type="slidenum">
              <a:rPr lang="en-US" altLang="en-US" smtClean="0">
                <a:solidFill>
                  <a:srgbClr val="FFFFFF"/>
                </a:solidFill>
                <a:latin typeface="Rockwell Condensed" panose="02060603050405020104" pitchFamily="18" charset="0"/>
              </a:rPr>
              <a:pPr/>
              <a:t>21</a:t>
            </a:fld>
            <a:endParaRPr lang="en-US" altLang="en-US">
              <a:solidFill>
                <a:srgbClr val="FFFFFF"/>
              </a:solidFill>
              <a:latin typeface="Rockwell Condensed" panose="02060603050405020104" pitchFamily="18" charset="0"/>
            </a:endParaRPr>
          </a:p>
        </p:txBody>
      </p:sp>
      <p:pic>
        <p:nvPicPr>
          <p:cNvPr id="10" name="Audio 9">
            <a:hlinkClick r:id="" action="ppaction://media"/>
            <a:extLst>
              <a:ext uri="{FF2B5EF4-FFF2-40B4-BE49-F238E27FC236}">
                <a16:creationId xmlns:a16="http://schemas.microsoft.com/office/drawing/2014/main" xmlns="" id="{E2C25865-DAC7-479E-86F6-D32EA93C3C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xmlns="" id="{BF1D7625-4DFB-41C5-989F-19E6B20E47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xmlns="" id="{C20B4405-2680-4A71-9D3C-AE00D3CFA043}"/>
              </a:ext>
            </a:extLst>
          </p:cNvPr>
          <p:cNvGrpSpPr>
            <a:grpSpLocks/>
          </p:cNvGrpSpPr>
          <p:nvPr/>
        </p:nvGrpSpPr>
        <p:grpSpPr bwMode="auto">
          <a:xfrm>
            <a:off x="5302250" y="528638"/>
            <a:ext cx="2516188" cy="2373312"/>
            <a:chOff x="4147616" y="1452"/>
            <a:chExt cx="1763166" cy="1763166"/>
          </a:xfrm>
        </p:grpSpPr>
        <p:sp>
          <p:nvSpPr>
            <p:cNvPr id="4" name="Oval 3">
              <a:extLst>
                <a:ext uri="{FF2B5EF4-FFF2-40B4-BE49-F238E27FC236}">
                  <a16:creationId xmlns:a16="http://schemas.microsoft.com/office/drawing/2014/main" xmlns="" id="{784C0772-C807-4F10-8243-CF175038909D}"/>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xmlns="" id="{597352DC-DFB2-44D8-A4F7-F49CDAE493F7}"/>
                </a:ext>
              </a:extLst>
            </p:cNvPr>
            <p:cNvSpPr/>
            <p:nvPr/>
          </p:nvSpPr>
          <p:spPr>
            <a:xfrm>
              <a:off x="4405695" y="259735"/>
              <a:ext cx="1247009" cy="1246600"/>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2800" dirty="0"/>
                <a:t>Problem</a:t>
              </a:r>
            </a:p>
            <a:p>
              <a:pPr algn="ctr" defTabSz="711200">
                <a:lnSpc>
                  <a:spcPct val="90000"/>
                </a:lnSpc>
                <a:spcAft>
                  <a:spcPct val="35000"/>
                </a:spcAft>
                <a:defRPr/>
              </a:pPr>
              <a:r>
                <a:rPr lang="en-US" sz="2800" dirty="0"/>
                <a:t>Need</a:t>
              </a:r>
            </a:p>
          </p:txBody>
        </p:sp>
      </p:grpSp>
      <p:grpSp>
        <p:nvGrpSpPr>
          <p:cNvPr id="50179" name="Group 5">
            <a:extLst>
              <a:ext uri="{FF2B5EF4-FFF2-40B4-BE49-F238E27FC236}">
                <a16:creationId xmlns:a16="http://schemas.microsoft.com/office/drawing/2014/main" xmlns="" id="{8194F79D-093C-42B8-BCDD-953148A23766}"/>
              </a:ext>
            </a:extLst>
          </p:cNvPr>
          <p:cNvGrpSpPr>
            <a:grpSpLocks/>
          </p:cNvGrpSpPr>
          <p:nvPr/>
        </p:nvGrpSpPr>
        <p:grpSpPr bwMode="auto">
          <a:xfrm>
            <a:off x="7877175" y="2371725"/>
            <a:ext cx="2459038" cy="2425700"/>
            <a:chOff x="6287955" y="1556499"/>
            <a:chExt cx="1763166" cy="1763166"/>
          </a:xfrm>
        </p:grpSpPr>
        <p:sp>
          <p:nvSpPr>
            <p:cNvPr id="7" name="Oval 6">
              <a:extLst>
                <a:ext uri="{FF2B5EF4-FFF2-40B4-BE49-F238E27FC236}">
                  <a16:creationId xmlns:a16="http://schemas.microsoft.com/office/drawing/2014/main" xmlns="" id="{9BB3CD87-FE7B-492C-B43F-14451E323B3F}"/>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FCACBF52-85A6-43D4-9B74-B73BC8A9DEF5}"/>
                </a:ext>
              </a:extLst>
            </p:cNvPr>
            <p:cNvSpPr/>
            <p:nvPr/>
          </p:nvSpPr>
          <p:spPr>
            <a:xfrm>
              <a:off x="6546341" y="1814974"/>
              <a:ext cx="1246395" cy="1246217"/>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2800" dirty="0"/>
                <a:t>Goal</a:t>
              </a:r>
            </a:p>
          </p:txBody>
        </p:sp>
      </p:grpSp>
      <p:grpSp>
        <p:nvGrpSpPr>
          <p:cNvPr id="50180" name="Group 11">
            <a:extLst>
              <a:ext uri="{FF2B5EF4-FFF2-40B4-BE49-F238E27FC236}">
                <a16:creationId xmlns:a16="http://schemas.microsoft.com/office/drawing/2014/main" xmlns="" id="{7D4D69C2-0F5A-407A-AF35-3D2BEAF5E311}"/>
              </a:ext>
            </a:extLst>
          </p:cNvPr>
          <p:cNvGrpSpPr>
            <a:grpSpLocks/>
          </p:cNvGrpSpPr>
          <p:nvPr/>
        </p:nvGrpSpPr>
        <p:grpSpPr bwMode="auto">
          <a:xfrm>
            <a:off x="5465763" y="4219575"/>
            <a:ext cx="2613025" cy="2484438"/>
            <a:chOff x="5470418" y="4072618"/>
            <a:chExt cx="1763166" cy="1763166"/>
          </a:xfrm>
        </p:grpSpPr>
        <p:sp>
          <p:nvSpPr>
            <p:cNvPr id="13" name="Oval 12">
              <a:extLst>
                <a:ext uri="{FF2B5EF4-FFF2-40B4-BE49-F238E27FC236}">
                  <a16:creationId xmlns:a16="http://schemas.microsoft.com/office/drawing/2014/main" xmlns="" id="{49234218-15C6-406D-9898-B8DCAE55B329}"/>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644ECD4F-26CE-4FF2-AEF3-C5F010B21CD0}"/>
                </a:ext>
              </a:extLst>
            </p:cNvPr>
            <p:cNvSpPr/>
            <p:nvPr/>
          </p:nvSpPr>
          <p:spPr>
            <a:xfrm>
              <a:off x="5728573" y="4330615"/>
              <a:ext cx="1246856" cy="124717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2800" dirty="0"/>
                <a:t>Objectives</a:t>
              </a:r>
            </a:p>
          </p:txBody>
        </p:sp>
      </p:grpSp>
      <p:sp>
        <p:nvSpPr>
          <p:cNvPr id="21" name="Title 4">
            <a:extLst>
              <a:ext uri="{FF2B5EF4-FFF2-40B4-BE49-F238E27FC236}">
                <a16:creationId xmlns:a16="http://schemas.microsoft.com/office/drawing/2014/main" xmlns="" id="{9E7EECA1-67A0-4024-A576-82AF56B4F4D3}"/>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sp>
        <p:nvSpPr>
          <p:cNvPr id="22" name="Right Arrow 21">
            <a:extLst>
              <a:ext uri="{FF2B5EF4-FFF2-40B4-BE49-F238E27FC236}">
                <a16:creationId xmlns:a16="http://schemas.microsoft.com/office/drawing/2014/main" xmlns="" id="{7D3AD477-9DFD-4007-BF9F-5CC0A6159639}"/>
              </a:ext>
            </a:extLst>
          </p:cNvPr>
          <p:cNvSpPr/>
          <p:nvPr/>
        </p:nvSpPr>
        <p:spPr>
          <a:xfrm rot="2616344">
            <a:off x="7891463" y="1725613"/>
            <a:ext cx="904875"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3" name="Right Arrow 22">
            <a:extLst>
              <a:ext uri="{FF2B5EF4-FFF2-40B4-BE49-F238E27FC236}">
                <a16:creationId xmlns:a16="http://schemas.microsoft.com/office/drawing/2014/main" xmlns="" id="{4208FFD9-BF1B-4725-B6AD-0E84CF5C30F1}"/>
              </a:ext>
            </a:extLst>
          </p:cNvPr>
          <p:cNvSpPr/>
          <p:nvPr/>
        </p:nvSpPr>
        <p:spPr>
          <a:xfrm rot="7615612">
            <a:off x="8202612" y="5027613"/>
            <a:ext cx="931863"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6" name="Right Arrow 25">
            <a:extLst>
              <a:ext uri="{FF2B5EF4-FFF2-40B4-BE49-F238E27FC236}">
                <a16:creationId xmlns:a16="http://schemas.microsoft.com/office/drawing/2014/main" xmlns="" id="{FBA3EF33-B94B-40B7-A6BA-60803F69173E}"/>
              </a:ext>
            </a:extLst>
          </p:cNvPr>
          <p:cNvSpPr/>
          <p:nvPr/>
        </p:nvSpPr>
        <p:spPr>
          <a:xfrm rot="13332084">
            <a:off x="4421188" y="4908550"/>
            <a:ext cx="885825"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50185" name="Group 14">
            <a:extLst>
              <a:ext uri="{FF2B5EF4-FFF2-40B4-BE49-F238E27FC236}">
                <a16:creationId xmlns:a16="http://schemas.microsoft.com/office/drawing/2014/main" xmlns="" id="{A0468B6E-5C88-46A3-ADFB-44535851FEC0}"/>
              </a:ext>
            </a:extLst>
          </p:cNvPr>
          <p:cNvGrpSpPr>
            <a:grpSpLocks/>
          </p:cNvGrpSpPr>
          <p:nvPr/>
        </p:nvGrpSpPr>
        <p:grpSpPr bwMode="auto">
          <a:xfrm>
            <a:off x="2987675" y="2490788"/>
            <a:ext cx="2527300" cy="2416175"/>
            <a:chOff x="2112401" y="1985466"/>
            <a:chExt cx="1866304" cy="1866304"/>
          </a:xfrm>
        </p:grpSpPr>
        <p:sp>
          <p:nvSpPr>
            <p:cNvPr id="16" name="Oval 15">
              <a:extLst>
                <a:ext uri="{FF2B5EF4-FFF2-40B4-BE49-F238E27FC236}">
                  <a16:creationId xmlns:a16="http://schemas.microsoft.com/office/drawing/2014/main" xmlns="" id="{9061C926-153E-4270-83A4-2FBEAE2C59A7}"/>
                </a:ext>
              </a:extLst>
            </p:cNvPr>
            <p:cNvSpPr/>
            <p:nvPr/>
          </p:nvSpPr>
          <p:spPr>
            <a:xfrm>
              <a:off x="2112401" y="1985466"/>
              <a:ext cx="1866304" cy="1866304"/>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7AFAF418-0942-4954-B892-82806A9EDCFE}"/>
                </a:ext>
              </a:extLst>
            </p:cNvPr>
            <p:cNvSpPr/>
            <p:nvPr/>
          </p:nvSpPr>
          <p:spPr>
            <a:xfrm>
              <a:off x="2385548" y="2258912"/>
              <a:ext cx="1320011" cy="1319411"/>
            </a:xfrm>
            <a:prstGeom prst="rect">
              <a:avLst/>
            </a:prstGeom>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889000">
                <a:lnSpc>
                  <a:spcPct val="90000"/>
                </a:lnSpc>
                <a:spcAft>
                  <a:spcPct val="35000"/>
                </a:spcAft>
                <a:defRPr/>
              </a:pPr>
              <a:r>
                <a:rPr lang="en-US" sz="2800" dirty="0"/>
                <a:t>Activities</a:t>
              </a:r>
            </a:p>
          </p:txBody>
        </p:sp>
      </p:grpSp>
      <p:sp>
        <p:nvSpPr>
          <p:cNvPr id="18" name="Right Arrow 17">
            <a:extLst>
              <a:ext uri="{FF2B5EF4-FFF2-40B4-BE49-F238E27FC236}">
                <a16:creationId xmlns:a16="http://schemas.microsoft.com/office/drawing/2014/main" xmlns="" id="{75E92587-5CC6-4F1A-8CAA-4864D12AB635}"/>
              </a:ext>
            </a:extLst>
          </p:cNvPr>
          <p:cNvSpPr/>
          <p:nvPr/>
        </p:nvSpPr>
        <p:spPr>
          <a:xfrm rot="19145370">
            <a:off x="4371975" y="1644650"/>
            <a:ext cx="885825"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50187" name="Slide Number Placeholder 1">
            <a:extLst>
              <a:ext uri="{FF2B5EF4-FFF2-40B4-BE49-F238E27FC236}">
                <a16:creationId xmlns:a16="http://schemas.microsoft.com/office/drawing/2014/main" xmlns="" id="{74662C48-ACE2-40D1-BF04-D2AB7FF245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EE7487-D241-4592-850D-8363A62FDDF5}" type="slidenum">
              <a:rPr lang="en-US" altLang="en-US" smtClean="0">
                <a:solidFill>
                  <a:srgbClr val="FFFFFF"/>
                </a:solidFill>
                <a:latin typeface="Rockwell Condensed" panose="02060603050405020104" pitchFamily="18" charset="0"/>
              </a:rPr>
              <a:pPr/>
              <a:t>22</a:t>
            </a:fld>
            <a:endParaRPr lang="en-US" altLang="en-US">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72471E88-8CFB-418B-8649-07B891109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xmlns="" id="{85D11103-7201-492D-A95B-3AFFC7D38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48FB2-E9E3-4833-BB05-C9AC6C84199C}"/>
              </a:ext>
            </a:extLst>
          </p:cNvPr>
          <p:cNvSpPr>
            <a:spLocks noGrp="1"/>
          </p:cNvSpPr>
          <p:nvPr>
            <p:ph type="ctrTitle"/>
          </p:nvPr>
        </p:nvSpPr>
        <p:spPr>
          <a:xfrm>
            <a:off x="1143635" y="1048049"/>
            <a:ext cx="9966960" cy="3048504"/>
          </a:xfrm>
        </p:spPr>
        <p:txBody>
          <a:bodyPr/>
          <a:lstStyle/>
          <a:p>
            <a:pPr eaLnBrk="1" fontAlgn="auto" hangingPunct="1">
              <a:spcAft>
                <a:spcPts val="0"/>
              </a:spcAft>
              <a:defRPr/>
            </a:pPr>
            <a:r>
              <a:rPr lang="en-US" dirty="0"/>
              <a:t>Project Activities</a:t>
            </a:r>
          </a:p>
        </p:txBody>
      </p:sp>
      <p:sp>
        <p:nvSpPr>
          <p:cNvPr id="52227" name="Subtitle 2">
            <a:extLst>
              <a:ext uri="{FF2B5EF4-FFF2-40B4-BE49-F238E27FC236}">
                <a16:creationId xmlns:a16="http://schemas.microsoft.com/office/drawing/2014/main" xmlns="" id="{68BBC30B-BB81-4ABB-B84E-C7611DBFBA83}"/>
              </a:ext>
            </a:extLst>
          </p:cNvPr>
          <p:cNvSpPr>
            <a:spLocks noGrp="1"/>
          </p:cNvSpPr>
          <p:nvPr>
            <p:ph type="subTitle" idx="1"/>
          </p:nvPr>
        </p:nvSpPr>
        <p:spPr>
          <a:xfrm>
            <a:off x="1038225" y="3135313"/>
            <a:ext cx="9967913" cy="1320800"/>
          </a:xfrm>
        </p:spPr>
        <p:txBody>
          <a:bodyPr/>
          <a:lstStyle/>
          <a:p>
            <a:pPr eaLnBrk="1" hangingPunct="1"/>
            <a:r>
              <a:rPr lang="en-US" altLang="en-US"/>
              <a:t>A DETAILED DESCRIPTION OF SPECIFIC ACTIONS THAT ARE EXPECTED TO PRODUCE RESULTS WHICH MEET THE STATED GOALS AND OBJECTIVES.</a:t>
            </a:r>
          </a:p>
        </p:txBody>
      </p:sp>
      <p:sp>
        <p:nvSpPr>
          <p:cNvPr id="52228" name="Subtitle 2">
            <a:extLst>
              <a:ext uri="{FF2B5EF4-FFF2-40B4-BE49-F238E27FC236}">
                <a16:creationId xmlns:a16="http://schemas.microsoft.com/office/drawing/2014/main" xmlns="" id="{54DD0B90-576A-4D4D-B955-4DEA7DC49771}"/>
              </a:ext>
            </a:extLst>
          </p:cNvPr>
          <p:cNvSpPr txBox="1">
            <a:spLocks/>
          </p:cNvSpPr>
          <p:nvPr/>
        </p:nvSpPr>
        <p:spPr bwMode="auto">
          <a:xfrm>
            <a:off x="1038225" y="4752975"/>
            <a:ext cx="91948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Timeline of when activities will be implemented</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Resources to be available</a:t>
            </a:r>
          </a:p>
          <a:p>
            <a:pPr defTabSz="914400" eaLnBrk="1" hangingPunct="1">
              <a:lnSpc>
                <a:spcPct val="90000"/>
              </a:lnSpc>
              <a:spcBef>
                <a:spcPts val="1200"/>
              </a:spcBef>
              <a:buClr>
                <a:srgbClr val="9E3611"/>
              </a:buClr>
              <a:buSzPct val="85000"/>
              <a:buFont typeface="Wingdings" panose="05000000000000000000" pitchFamily="2" charset="2"/>
              <a:buChar char="ü"/>
            </a:pPr>
            <a:endParaRPr lang="en-US" altLang="en-US" sz="2000">
              <a:solidFill>
                <a:srgbClr val="FF0000"/>
              </a:solidFill>
              <a:latin typeface="Rockwell" panose="02060603020205020403" pitchFamily="18" charset="0"/>
            </a:endParaRPr>
          </a:p>
        </p:txBody>
      </p:sp>
      <p:sp>
        <p:nvSpPr>
          <p:cNvPr id="52229" name="Slide Number Placeholder 2">
            <a:extLst>
              <a:ext uri="{FF2B5EF4-FFF2-40B4-BE49-F238E27FC236}">
                <a16:creationId xmlns:a16="http://schemas.microsoft.com/office/drawing/2014/main" xmlns="" id="{5869415C-F6B0-4217-9E45-A846C4AB94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F3D8DB-668E-4322-9424-3B3F1D0BA2F5}" type="slidenum">
              <a:rPr lang="en-US" altLang="en-US" smtClean="0">
                <a:solidFill>
                  <a:srgbClr val="FFFFFF"/>
                </a:solidFill>
                <a:latin typeface="Rockwell Condensed" panose="02060603050405020104" pitchFamily="18" charset="0"/>
              </a:rPr>
              <a:pPr/>
              <a:t>23</a:t>
            </a:fld>
            <a:endParaRPr lang="en-US" altLang="en-US">
              <a:solidFill>
                <a:srgbClr val="FFFFFF"/>
              </a:solidFill>
              <a:latin typeface="Rockwell Condensed" panose="02060603050405020104" pitchFamily="18" charset="0"/>
            </a:endParaRPr>
          </a:p>
        </p:txBody>
      </p:sp>
      <p:pic>
        <p:nvPicPr>
          <p:cNvPr id="8" name="Audio 7">
            <a:hlinkClick r:id="" action="ppaction://media"/>
            <a:extLst>
              <a:ext uri="{FF2B5EF4-FFF2-40B4-BE49-F238E27FC236}">
                <a16:creationId xmlns:a16="http://schemas.microsoft.com/office/drawing/2014/main" xmlns="" id="{D62E555F-5F42-4462-8A94-DDE4F6951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xmlns="" id="{35CBA831-7C6F-4D57-B8CD-78CC20EAB7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a:extLst>
              <a:ext uri="{FF2B5EF4-FFF2-40B4-BE49-F238E27FC236}">
                <a16:creationId xmlns:a16="http://schemas.microsoft.com/office/drawing/2014/main" xmlns="" id="{ADE93D44-6563-42D2-9068-C5F980CE1F3D}"/>
              </a:ext>
            </a:extLst>
          </p:cNvPr>
          <p:cNvSpPr txBox="1">
            <a:spLocks noGrp="1"/>
          </p:cNvSpPr>
          <p:nvPr/>
        </p:nvSpPr>
        <p:spPr bwMode="auto">
          <a:xfrm>
            <a:off x="11310938" y="6272213"/>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17C87961-AF58-4AD4-95E1-CCE30A8EC55A}" type="slidenum">
              <a:rPr lang="en-US" altLang="en-US" sz="1400" b="1">
                <a:solidFill>
                  <a:srgbClr val="FFFFFF"/>
                </a:solidFill>
                <a:latin typeface="Rockwell Condensed" panose="02060603050405020104" pitchFamily="18" charset="0"/>
              </a:rPr>
              <a:pPr algn="ctr" eaLnBrk="1" hangingPunct="1"/>
              <a:t>24</a:t>
            </a:fld>
            <a:endParaRPr lang="en-US" altLang="en-US" sz="1400" b="1">
              <a:solidFill>
                <a:srgbClr val="FFFFFF"/>
              </a:solidFill>
              <a:latin typeface="Rockwell Condensed" panose="02060603050405020104" pitchFamily="18" charset="0"/>
            </a:endParaRPr>
          </a:p>
        </p:txBody>
      </p:sp>
      <p:sp>
        <p:nvSpPr>
          <p:cNvPr id="54275" name="Rectangle 1">
            <a:extLst>
              <a:ext uri="{FF2B5EF4-FFF2-40B4-BE49-F238E27FC236}">
                <a16:creationId xmlns:a16="http://schemas.microsoft.com/office/drawing/2014/main" xmlns="" id="{8F989789-1075-4F41-BD1B-7DD69A6F38DA}"/>
              </a:ext>
            </a:extLst>
          </p:cNvPr>
          <p:cNvSpPr>
            <a:spLocks noChangeArrowheads="1"/>
          </p:cNvSpPr>
          <p:nvPr/>
        </p:nvSpPr>
        <p:spPr bwMode="auto">
          <a:xfrm>
            <a:off x="0" y="1127125"/>
            <a:ext cx="11430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indent="-182563">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marL="730250"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marL="1004888"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marL="1279525"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marL="17367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marL="21939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marL="26511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marL="31083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defTabSz="914400">
              <a:lnSpc>
                <a:spcPct val="100000"/>
              </a:lnSpc>
              <a:spcBef>
                <a:spcPct val="0"/>
              </a:spcBef>
              <a:buClrTx/>
              <a:buSzTx/>
              <a:buFont typeface="Wingdings" panose="05000000000000000000" pitchFamily="2" charset="2"/>
              <a:buNone/>
            </a:pPr>
            <a:r>
              <a:rPr lang="en-US" altLang="en-US"/>
              <a:t>To improve the quality of the department’s investigations into reports of sexual assaults against juveniles and adults</a:t>
            </a:r>
          </a:p>
          <a:p>
            <a:pPr defTabSz="914400">
              <a:lnSpc>
                <a:spcPct val="100000"/>
              </a:lnSpc>
              <a:spcBef>
                <a:spcPct val="0"/>
              </a:spcBef>
              <a:buClrTx/>
              <a:buSzTx/>
              <a:buFont typeface="Wingdings" panose="05000000000000000000" pitchFamily="2" charset="2"/>
              <a:buNone/>
            </a:pPr>
            <a:r>
              <a:rPr lang="en-US" altLang="en-US">
                <a:solidFill>
                  <a:srgbClr val="FF0000"/>
                </a:solidFill>
              </a:rPr>
              <a:t>	</a:t>
            </a:r>
          </a:p>
          <a:p>
            <a:pPr defTabSz="914400">
              <a:lnSpc>
                <a:spcPct val="100000"/>
              </a:lnSpc>
              <a:spcBef>
                <a:spcPct val="0"/>
              </a:spcBef>
              <a:buClrTx/>
              <a:buSzTx/>
              <a:buFont typeface="Wingdings" panose="05000000000000000000" pitchFamily="2" charset="2"/>
              <a:buNone/>
            </a:pPr>
            <a:r>
              <a:rPr lang="en-US" altLang="en-US">
                <a:solidFill>
                  <a:srgbClr val="FF0000"/>
                </a:solidFill>
              </a:rPr>
              <a:t>	Of the 300 current cases, the Prosecutor’s Office will improve the rate of prosecutable  	sexual assault investigations by 10% at the end of the project period.</a:t>
            </a:r>
          </a:p>
          <a:p>
            <a:pPr defTabSz="914400">
              <a:lnSpc>
                <a:spcPct val="100000"/>
              </a:lnSpc>
              <a:spcBef>
                <a:spcPct val="0"/>
              </a:spcBef>
              <a:buClrTx/>
              <a:buSzTx/>
              <a:buFont typeface="Rockwell Condensed" panose="02060603050405020104" pitchFamily="18" charset="0"/>
              <a:buAutoNum type="arabicPeriod"/>
            </a:pPr>
            <a:endParaRPr lang="en-US" altLang="en-US">
              <a:solidFill>
                <a:srgbClr val="FF0000"/>
              </a:solidFill>
            </a:endParaRPr>
          </a:p>
          <a:p>
            <a:pPr defTabSz="914400">
              <a:lnSpc>
                <a:spcPct val="100000"/>
              </a:lnSpc>
              <a:spcBef>
                <a:spcPct val="0"/>
              </a:spcBef>
              <a:buClrTx/>
              <a:buSzTx/>
              <a:buFont typeface="Wingdings" panose="05000000000000000000" pitchFamily="2" charset="2"/>
              <a:buNone/>
            </a:pPr>
            <a:r>
              <a:rPr lang="en-US" altLang="en-US">
                <a:solidFill>
                  <a:srgbClr val="00B0F0"/>
                </a:solidFill>
              </a:rPr>
              <a:t>	In October, the Prosecutor’s Office will attend training on new investigation techniques 	of sexual assault cases at the National Conference in Seattle.</a:t>
            </a:r>
          </a:p>
          <a:p>
            <a:pPr defTabSz="914400">
              <a:lnSpc>
                <a:spcPct val="100000"/>
              </a:lnSpc>
              <a:spcBef>
                <a:spcPct val="0"/>
              </a:spcBef>
              <a:buClrTx/>
              <a:buSzTx/>
              <a:buFont typeface="Rockwell Condensed" panose="02060603050405020104" pitchFamily="18" charset="0"/>
              <a:buAutoNum type="arabicPeriod"/>
            </a:pPr>
            <a:endParaRPr lang="en-US" altLang="en-US">
              <a:solidFill>
                <a:srgbClr val="FF0000"/>
              </a:solidFill>
            </a:endParaRPr>
          </a:p>
          <a:p>
            <a:pPr defTabSz="914400">
              <a:lnSpc>
                <a:spcPct val="100000"/>
              </a:lnSpc>
              <a:spcBef>
                <a:spcPct val="0"/>
              </a:spcBef>
              <a:buClrTx/>
              <a:buSzTx/>
              <a:buFont typeface="Rockwell Condensed" panose="02060603050405020104" pitchFamily="18" charset="0"/>
              <a:buAutoNum type="arabicPeriod"/>
            </a:pPr>
            <a:endParaRPr lang="en-US" altLang="en-US">
              <a:solidFill>
                <a:srgbClr val="FF0000"/>
              </a:solidFill>
            </a:endParaRPr>
          </a:p>
          <a:p>
            <a:pPr defTabSz="914400">
              <a:lnSpc>
                <a:spcPct val="100000"/>
              </a:lnSpc>
              <a:spcBef>
                <a:spcPct val="0"/>
              </a:spcBef>
              <a:buClrTx/>
              <a:buSzTx/>
              <a:buFont typeface="Wingdings" panose="05000000000000000000" pitchFamily="2" charset="2"/>
              <a:buNone/>
            </a:pPr>
            <a:r>
              <a:rPr lang="en-US" altLang="en-US"/>
              <a:t>To increase the capacity and efficiency of our agency in providing services to clients.</a:t>
            </a:r>
          </a:p>
          <a:p>
            <a:pPr defTabSz="914400">
              <a:lnSpc>
                <a:spcPct val="100000"/>
              </a:lnSpc>
              <a:spcBef>
                <a:spcPct val="0"/>
              </a:spcBef>
              <a:buClrTx/>
              <a:buSzTx/>
              <a:buFont typeface="Wingdings" panose="05000000000000000000" pitchFamily="2" charset="2"/>
              <a:buNone/>
            </a:pPr>
            <a:endParaRPr lang="en-US" altLang="en-US"/>
          </a:p>
          <a:p>
            <a:pPr defTabSz="914400">
              <a:lnSpc>
                <a:spcPct val="100000"/>
              </a:lnSpc>
              <a:spcBef>
                <a:spcPct val="0"/>
              </a:spcBef>
              <a:buClrTx/>
              <a:buSzTx/>
              <a:buFont typeface="Wingdings" panose="05000000000000000000" pitchFamily="2" charset="2"/>
              <a:buNone/>
            </a:pPr>
            <a:r>
              <a:rPr lang="en-US" altLang="en-US">
                <a:solidFill>
                  <a:srgbClr val="FF0000"/>
                </a:solidFill>
              </a:rPr>
              <a:t>	Community Service Agency will hire a Care Coordinator to provide case management 	in 1 month from contract start date.</a:t>
            </a:r>
          </a:p>
          <a:p>
            <a:pPr defTabSz="914400">
              <a:lnSpc>
                <a:spcPct val="100000"/>
              </a:lnSpc>
              <a:spcBef>
                <a:spcPct val="0"/>
              </a:spcBef>
              <a:buClrTx/>
              <a:buSzTx/>
              <a:buFont typeface="Wingdings" panose="05000000000000000000" pitchFamily="2" charset="2"/>
              <a:buNone/>
            </a:pPr>
            <a:endParaRPr lang="en-US" altLang="en-US">
              <a:solidFill>
                <a:srgbClr val="FF0000"/>
              </a:solidFill>
            </a:endParaRPr>
          </a:p>
          <a:p>
            <a:pPr defTabSz="914400">
              <a:lnSpc>
                <a:spcPct val="100000"/>
              </a:lnSpc>
              <a:spcBef>
                <a:spcPct val="0"/>
              </a:spcBef>
              <a:buClrTx/>
              <a:buSzTx/>
              <a:buFont typeface="Wingdings" panose="05000000000000000000" pitchFamily="2" charset="2"/>
              <a:buNone/>
            </a:pPr>
            <a:r>
              <a:rPr lang="en-US" altLang="en-US">
                <a:solidFill>
                  <a:srgbClr val="00B0F0"/>
                </a:solidFill>
              </a:rPr>
              <a:t>	Community Service Agency will complete a case plan with all newly referred clients at 	the first case management appointment.</a:t>
            </a:r>
          </a:p>
          <a:p>
            <a:pPr defTabSz="914400">
              <a:lnSpc>
                <a:spcPct val="100000"/>
              </a:lnSpc>
              <a:spcBef>
                <a:spcPct val="0"/>
              </a:spcBef>
              <a:buClrTx/>
              <a:buSzTx/>
              <a:buFont typeface="Rockwell Condensed" panose="02060603050405020104" pitchFamily="18" charset="0"/>
              <a:buAutoNum type="arabicPeriod"/>
            </a:pPr>
            <a:endParaRPr lang="en-US" altLang="en-US">
              <a:solidFill>
                <a:srgbClr val="FF0000"/>
              </a:solidFill>
            </a:endParaRPr>
          </a:p>
        </p:txBody>
      </p:sp>
      <p:sp>
        <p:nvSpPr>
          <p:cNvPr id="2" name="Title 1">
            <a:extLst>
              <a:ext uri="{FF2B5EF4-FFF2-40B4-BE49-F238E27FC236}">
                <a16:creationId xmlns:a16="http://schemas.microsoft.com/office/drawing/2014/main" xmlns="" id="{26FE29AC-533D-4B66-A5A2-387314235B1F}"/>
              </a:ext>
            </a:extLst>
          </p:cNvPr>
          <p:cNvSpPr>
            <a:spLocks/>
          </p:cNvSpPr>
          <p:nvPr/>
        </p:nvSpPr>
        <p:spPr bwMode="auto">
          <a:xfrm>
            <a:off x="0" y="0"/>
            <a:ext cx="10058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90000"/>
              </a:lnSpc>
              <a:defRPr/>
            </a:pPr>
            <a:r>
              <a:rPr lang="en-US" sz="5400" cap="all" dirty="0">
                <a:solidFill>
                  <a:srgbClr val="00B0F0"/>
                </a:solidFill>
                <a:latin typeface="+mj-lt"/>
                <a:ea typeface="+mj-ea"/>
                <a:cs typeface="+mj-cs"/>
              </a:rPr>
              <a:t>activity examples</a:t>
            </a:r>
          </a:p>
        </p:txBody>
      </p:sp>
      <p:pic>
        <p:nvPicPr>
          <p:cNvPr id="7" name="Audio 6">
            <a:hlinkClick r:id="" action="ppaction://media"/>
            <a:extLst>
              <a:ext uri="{FF2B5EF4-FFF2-40B4-BE49-F238E27FC236}">
                <a16:creationId xmlns:a16="http://schemas.microsoft.com/office/drawing/2014/main" xmlns="" id="{E49643C1-B8D9-4473-BC3E-1F2E2A7FB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DE65D3AB-AE49-4711-B647-16FB2DD43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37144DA-3BD9-49B6-94D7-82371B0752FF}"/>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 Worksheet</a:t>
            </a:r>
          </a:p>
        </p:txBody>
      </p:sp>
      <p:graphicFrame>
        <p:nvGraphicFramePr>
          <p:cNvPr id="4" name="Content Placeholder 3">
            <a:extLst>
              <a:ext uri="{FF2B5EF4-FFF2-40B4-BE49-F238E27FC236}">
                <a16:creationId xmlns:a16="http://schemas.microsoft.com/office/drawing/2014/main" xmlns="" id="{24BFC67C-830F-4E09-849F-6C41F1CCF60D}"/>
              </a:ext>
            </a:extLst>
          </p:cNvPr>
          <p:cNvGraphicFramePr>
            <a:graphicFrameLocks noGrp="1"/>
          </p:cNvGraphicFramePr>
          <p:nvPr>
            <p:ph idx="4294967295"/>
          </p:nvPr>
        </p:nvGraphicFramePr>
        <p:xfrm>
          <a:off x="4953000" y="1021064"/>
          <a:ext cx="2994823" cy="8958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6324" name="Group 5">
            <a:extLst>
              <a:ext uri="{FF2B5EF4-FFF2-40B4-BE49-F238E27FC236}">
                <a16:creationId xmlns:a16="http://schemas.microsoft.com/office/drawing/2014/main" xmlns="" id="{316DF42E-30A9-4DA4-8488-1F39EAEB7B25}"/>
              </a:ext>
            </a:extLst>
          </p:cNvPr>
          <p:cNvGrpSpPr>
            <a:grpSpLocks/>
          </p:cNvGrpSpPr>
          <p:nvPr/>
        </p:nvGrpSpPr>
        <p:grpSpPr bwMode="auto">
          <a:xfrm>
            <a:off x="6769100" y="1689100"/>
            <a:ext cx="1597025" cy="866775"/>
            <a:chOff x="876918" y="0"/>
            <a:chExt cx="2184522" cy="1419939"/>
          </a:xfrm>
        </p:grpSpPr>
        <p:sp>
          <p:nvSpPr>
            <p:cNvPr id="7" name="Rounded Rectangle 6">
              <a:extLst>
                <a:ext uri="{FF2B5EF4-FFF2-40B4-BE49-F238E27FC236}">
                  <a16:creationId xmlns:a16="http://schemas.microsoft.com/office/drawing/2014/main" xmlns="" id="{3C39A9A5-D21E-4A4C-A44D-7676E2A73ADC}"/>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xmlns="" id="{602D5B57-64E4-47E9-8B60-8207C09E0BBC}"/>
                </a:ext>
              </a:extLst>
            </p:cNvPr>
            <p:cNvSpPr/>
            <p:nvPr/>
          </p:nvSpPr>
          <p:spPr>
            <a:xfrm>
              <a:off x="946406" y="67616"/>
              <a:ext cx="2115034" cy="128470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dirty="0"/>
                <a:t>Objective</a:t>
              </a:r>
            </a:p>
          </p:txBody>
        </p:sp>
      </p:grpSp>
      <p:grpSp>
        <p:nvGrpSpPr>
          <p:cNvPr id="56325" name="Group 11">
            <a:extLst>
              <a:ext uri="{FF2B5EF4-FFF2-40B4-BE49-F238E27FC236}">
                <a16:creationId xmlns:a16="http://schemas.microsoft.com/office/drawing/2014/main" xmlns="" id="{C7E3714F-389D-4855-BDB8-595C46ACBEC6}"/>
              </a:ext>
            </a:extLst>
          </p:cNvPr>
          <p:cNvGrpSpPr>
            <a:grpSpLocks/>
          </p:cNvGrpSpPr>
          <p:nvPr/>
        </p:nvGrpSpPr>
        <p:grpSpPr bwMode="auto">
          <a:xfrm>
            <a:off x="2071688" y="2971800"/>
            <a:ext cx="1819275" cy="1089025"/>
            <a:chOff x="876918" y="0"/>
            <a:chExt cx="2184522" cy="1419939"/>
          </a:xfrm>
        </p:grpSpPr>
        <p:sp>
          <p:nvSpPr>
            <p:cNvPr id="13" name="Rounded Rectangle 12">
              <a:extLst>
                <a:ext uri="{FF2B5EF4-FFF2-40B4-BE49-F238E27FC236}">
                  <a16:creationId xmlns:a16="http://schemas.microsoft.com/office/drawing/2014/main" xmlns="" id="{45C2EE7A-EC1B-4948-9EF4-06FBE2AF097E}"/>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xmlns="" id="{F500A363-0A82-47B9-BD03-CBB1C999A8CA}"/>
                </a:ext>
              </a:extLst>
            </p:cNvPr>
            <p:cNvSpPr/>
            <p:nvPr/>
          </p:nvSpPr>
          <p:spPr>
            <a:xfrm>
              <a:off x="945542" y="68307"/>
              <a:ext cx="2115898" cy="128332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sz="2400" dirty="0"/>
                <a:t>Activities</a:t>
              </a:r>
            </a:p>
          </p:txBody>
        </p:sp>
      </p:grpSp>
      <p:sp>
        <p:nvSpPr>
          <p:cNvPr id="56326" name="TextBox 14">
            <a:extLst>
              <a:ext uri="{FF2B5EF4-FFF2-40B4-BE49-F238E27FC236}">
                <a16:creationId xmlns:a16="http://schemas.microsoft.com/office/drawing/2014/main" xmlns="" id="{7ED97E12-2217-4270-BB07-237B75DBFF61}"/>
              </a:ext>
            </a:extLst>
          </p:cNvPr>
          <p:cNvSpPr txBox="1">
            <a:spLocks noChangeArrowheads="1"/>
          </p:cNvSpPr>
          <p:nvPr/>
        </p:nvSpPr>
        <p:spPr bwMode="auto">
          <a:xfrm>
            <a:off x="1020763" y="4738688"/>
            <a:ext cx="4133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Activity: ________________________</a:t>
            </a:r>
          </a:p>
          <a:p>
            <a:endParaRPr lang="en-US" altLang="en-US"/>
          </a:p>
          <a:p>
            <a:r>
              <a:rPr lang="en-US" altLang="en-US"/>
              <a:t>_______________________________</a:t>
            </a:r>
          </a:p>
          <a:p>
            <a:endParaRPr lang="en-US" altLang="en-US"/>
          </a:p>
          <a:p>
            <a:r>
              <a:rPr lang="en-US" altLang="en-US"/>
              <a:t>_______________________________</a:t>
            </a:r>
          </a:p>
        </p:txBody>
      </p:sp>
      <p:grpSp>
        <p:nvGrpSpPr>
          <p:cNvPr id="56327" name="Group 16">
            <a:extLst>
              <a:ext uri="{FF2B5EF4-FFF2-40B4-BE49-F238E27FC236}">
                <a16:creationId xmlns:a16="http://schemas.microsoft.com/office/drawing/2014/main" xmlns="" id="{7A59C53E-11DF-48BA-8C19-CCF90CE419FC}"/>
              </a:ext>
            </a:extLst>
          </p:cNvPr>
          <p:cNvGrpSpPr>
            <a:grpSpLocks/>
          </p:cNvGrpSpPr>
          <p:nvPr/>
        </p:nvGrpSpPr>
        <p:grpSpPr bwMode="auto">
          <a:xfrm>
            <a:off x="3370263" y="1733550"/>
            <a:ext cx="1582737" cy="860425"/>
            <a:chOff x="876918" y="0"/>
            <a:chExt cx="2184522" cy="1419939"/>
          </a:xfrm>
        </p:grpSpPr>
        <p:sp>
          <p:nvSpPr>
            <p:cNvPr id="18" name="Rounded Rectangle 17">
              <a:extLst>
                <a:ext uri="{FF2B5EF4-FFF2-40B4-BE49-F238E27FC236}">
                  <a16:creationId xmlns:a16="http://schemas.microsoft.com/office/drawing/2014/main" xmlns="" id="{785D0A0A-B0D6-4D6B-8BDD-10069917A968}"/>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xmlns="" id="{EEB3BC30-91D5-4A09-902A-D2FABB7008E5}"/>
                </a:ext>
              </a:extLst>
            </p:cNvPr>
            <p:cNvSpPr/>
            <p:nvPr/>
          </p:nvSpPr>
          <p:spPr>
            <a:xfrm>
              <a:off x="947033" y="68115"/>
              <a:ext cx="2114407" cy="1283709"/>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dirty="0"/>
                <a:t>Objective</a:t>
              </a:r>
            </a:p>
          </p:txBody>
        </p:sp>
      </p:grpSp>
      <p:grpSp>
        <p:nvGrpSpPr>
          <p:cNvPr id="56328" name="Group 19">
            <a:extLst>
              <a:ext uri="{FF2B5EF4-FFF2-40B4-BE49-F238E27FC236}">
                <a16:creationId xmlns:a16="http://schemas.microsoft.com/office/drawing/2014/main" xmlns="" id="{2651BF76-DDD3-4A1D-9C99-BCCC09DAD959}"/>
              </a:ext>
            </a:extLst>
          </p:cNvPr>
          <p:cNvGrpSpPr>
            <a:grpSpLocks/>
          </p:cNvGrpSpPr>
          <p:nvPr/>
        </p:nvGrpSpPr>
        <p:grpSpPr bwMode="auto">
          <a:xfrm>
            <a:off x="7743825" y="2971800"/>
            <a:ext cx="1819275" cy="1089025"/>
            <a:chOff x="876918" y="0"/>
            <a:chExt cx="2184522" cy="1419939"/>
          </a:xfrm>
        </p:grpSpPr>
        <p:sp>
          <p:nvSpPr>
            <p:cNvPr id="21" name="Rounded Rectangle 20">
              <a:extLst>
                <a:ext uri="{FF2B5EF4-FFF2-40B4-BE49-F238E27FC236}">
                  <a16:creationId xmlns:a16="http://schemas.microsoft.com/office/drawing/2014/main" xmlns="" id="{2897CC8B-A352-4DC8-A582-6997E7DDB821}"/>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xmlns="" id="{8844683E-0F0C-49EC-A9FC-FA49DB3A2A79}"/>
                </a:ext>
              </a:extLst>
            </p:cNvPr>
            <p:cNvSpPr/>
            <p:nvPr/>
          </p:nvSpPr>
          <p:spPr>
            <a:xfrm>
              <a:off x="945542" y="68307"/>
              <a:ext cx="2115898" cy="128332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sz="2400" dirty="0"/>
                <a:t>Activities</a:t>
              </a:r>
            </a:p>
          </p:txBody>
        </p:sp>
      </p:grpSp>
      <p:sp>
        <p:nvSpPr>
          <p:cNvPr id="56329" name="TextBox 14">
            <a:extLst>
              <a:ext uri="{FF2B5EF4-FFF2-40B4-BE49-F238E27FC236}">
                <a16:creationId xmlns:a16="http://schemas.microsoft.com/office/drawing/2014/main" xmlns="" id="{E318EA20-E893-4257-9FE1-A9FF295EFA77}"/>
              </a:ext>
            </a:extLst>
          </p:cNvPr>
          <p:cNvSpPr txBox="1">
            <a:spLocks noChangeArrowheads="1"/>
          </p:cNvSpPr>
          <p:nvPr/>
        </p:nvSpPr>
        <p:spPr bwMode="auto">
          <a:xfrm>
            <a:off x="6586538" y="4738688"/>
            <a:ext cx="41338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Activity: ________________________</a:t>
            </a:r>
          </a:p>
          <a:p>
            <a:endParaRPr lang="en-US" altLang="en-US"/>
          </a:p>
          <a:p>
            <a:r>
              <a:rPr lang="en-US" altLang="en-US"/>
              <a:t>_______________________________</a:t>
            </a:r>
          </a:p>
          <a:p>
            <a:endParaRPr lang="en-US" altLang="en-US"/>
          </a:p>
          <a:p>
            <a:r>
              <a:rPr lang="en-US" altLang="en-US"/>
              <a:t>_______________________________</a:t>
            </a:r>
          </a:p>
        </p:txBody>
      </p:sp>
      <p:sp>
        <p:nvSpPr>
          <p:cNvPr id="56330" name="Slide Number Placeholder 1">
            <a:extLst>
              <a:ext uri="{FF2B5EF4-FFF2-40B4-BE49-F238E27FC236}">
                <a16:creationId xmlns:a16="http://schemas.microsoft.com/office/drawing/2014/main" xmlns="" id="{D3D23516-012E-4F79-ADE8-14D17F1E8B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F216F-D98E-470F-AAD1-18E01BD7ED80}" type="slidenum">
              <a:rPr lang="en-US" altLang="en-US" smtClean="0">
                <a:solidFill>
                  <a:srgbClr val="FFFFFF"/>
                </a:solidFill>
                <a:latin typeface="Rockwell Condensed" panose="02060603050405020104" pitchFamily="18" charset="0"/>
              </a:rPr>
              <a:pPr/>
              <a:t>25</a:t>
            </a:fld>
            <a:endParaRPr lang="en-US" altLang="en-US">
              <a:solidFill>
                <a:srgbClr val="FFFFFF"/>
              </a:solidFill>
              <a:latin typeface="Rockwell Condensed" panose="02060603050405020104" pitchFamily="18" charset="0"/>
            </a:endParaRPr>
          </a:p>
        </p:txBody>
      </p:sp>
      <p:pic>
        <p:nvPicPr>
          <p:cNvPr id="3" name="Audio 2">
            <a:hlinkClick r:id="" action="ppaction://media"/>
            <a:extLst>
              <a:ext uri="{FF2B5EF4-FFF2-40B4-BE49-F238E27FC236}">
                <a16:creationId xmlns:a16="http://schemas.microsoft.com/office/drawing/2014/main" xmlns="" id="{0E3C637C-FA75-48C2-86F1-32E11DF4D6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xmlns="" id="{7BA1FB6B-C5B8-4F2C-8A14-A7CC535403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a:extLst>
              <a:ext uri="{FF2B5EF4-FFF2-40B4-BE49-F238E27FC236}">
                <a16:creationId xmlns:a16="http://schemas.microsoft.com/office/drawing/2014/main" xmlns="" id="{2A7EADBE-1F59-4C84-918D-616DF3E28AB6}"/>
              </a:ext>
            </a:extLst>
          </p:cNvPr>
          <p:cNvGrpSpPr>
            <a:grpSpLocks/>
          </p:cNvGrpSpPr>
          <p:nvPr/>
        </p:nvGrpSpPr>
        <p:grpSpPr bwMode="auto">
          <a:xfrm>
            <a:off x="5891213" y="1008063"/>
            <a:ext cx="1762125" cy="1763712"/>
            <a:chOff x="4147616" y="1452"/>
            <a:chExt cx="1763166" cy="1763166"/>
          </a:xfrm>
        </p:grpSpPr>
        <p:sp>
          <p:nvSpPr>
            <p:cNvPr id="4" name="Oval 3">
              <a:extLst>
                <a:ext uri="{FF2B5EF4-FFF2-40B4-BE49-F238E27FC236}">
                  <a16:creationId xmlns:a16="http://schemas.microsoft.com/office/drawing/2014/main" xmlns="" id="{B066EBF1-9319-47FA-8699-A7A5C6E97F87}"/>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xmlns="" id="{70E05441-B0A4-4C5D-9F85-DE7077E2CACB}"/>
                </a:ext>
              </a:extLst>
            </p:cNvPr>
            <p:cNvSpPr/>
            <p:nvPr/>
          </p:nvSpPr>
          <p:spPr>
            <a:xfrm>
              <a:off x="4406531" y="260134"/>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Problem</a:t>
              </a:r>
            </a:p>
            <a:p>
              <a:pPr algn="ctr" defTabSz="711200">
                <a:lnSpc>
                  <a:spcPct val="90000"/>
                </a:lnSpc>
                <a:spcAft>
                  <a:spcPct val="35000"/>
                </a:spcAft>
                <a:defRPr/>
              </a:pPr>
              <a:r>
                <a:rPr lang="en-US" sz="1600" dirty="0"/>
                <a:t>Need</a:t>
              </a:r>
            </a:p>
          </p:txBody>
        </p:sp>
      </p:grpSp>
      <p:grpSp>
        <p:nvGrpSpPr>
          <p:cNvPr id="58371" name="Group 5">
            <a:extLst>
              <a:ext uri="{FF2B5EF4-FFF2-40B4-BE49-F238E27FC236}">
                <a16:creationId xmlns:a16="http://schemas.microsoft.com/office/drawing/2014/main" xmlns="" id="{D6E4F366-CC12-487F-9FC7-8CD639ACAB28}"/>
              </a:ext>
            </a:extLst>
          </p:cNvPr>
          <p:cNvGrpSpPr>
            <a:grpSpLocks/>
          </p:cNvGrpSpPr>
          <p:nvPr/>
        </p:nvGrpSpPr>
        <p:grpSpPr bwMode="auto">
          <a:xfrm>
            <a:off x="7745413" y="2452688"/>
            <a:ext cx="1762125" cy="1763712"/>
            <a:chOff x="6287955" y="1556499"/>
            <a:chExt cx="1763166" cy="1763166"/>
          </a:xfrm>
        </p:grpSpPr>
        <p:sp>
          <p:nvSpPr>
            <p:cNvPr id="7" name="Oval 6">
              <a:extLst>
                <a:ext uri="{FF2B5EF4-FFF2-40B4-BE49-F238E27FC236}">
                  <a16:creationId xmlns:a16="http://schemas.microsoft.com/office/drawing/2014/main" xmlns="" id="{5D5B1273-DCCB-40BD-9AE0-36E796732C6D}"/>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16131C92-ACB7-4950-AE55-4869AF46E959}"/>
                </a:ext>
              </a:extLst>
            </p:cNvPr>
            <p:cNvSpPr/>
            <p:nvPr/>
          </p:nvSpPr>
          <p:spPr>
            <a:xfrm>
              <a:off x="6546870" y="1815181"/>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Goal</a:t>
              </a:r>
            </a:p>
          </p:txBody>
        </p:sp>
      </p:grpSp>
      <p:grpSp>
        <p:nvGrpSpPr>
          <p:cNvPr id="58372" name="Group 11">
            <a:extLst>
              <a:ext uri="{FF2B5EF4-FFF2-40B4-BE49-F238E27FC236}">
                <a16:creationId xmlns:a16="http://schemas.microsoft.com/office/drawing/2014/main" xmlns="" id="{A9288B71-C22A-4B8B-85FB-170AFEFD5FAB}"/>
              </a:ext>
            </a:extLst>
          </p:cNvPr>
          <p:cNvGrpSpPr>
            <a:grpSpLocks/>
          </p:cNvGrpSpPr>
          <p:nvPr/>
        </p:nvGrpSpPr>
        <p:grpSpPr bwMode="auto">
          <a:xfrm>
            <a:off x="7340600" y="4706938"/>
            <a:ext cx="1762125" cy="1762125"/>
            <a:chOff x="5470418" y="4072618"/>
            <a:chExt cx="1763166" cy="1763166"/>
          </a:xfrm>
        </p:grpSpPr>
        <p:sp>
          <p:nvSpPr>
            <p:cNvPr id="13" name="Oval 12">
              <a:extLst>
                <a:ext uri="{FF2B5EF4-FFF2-40B4-BE49-F238E27FC236}">
                  <a16:creationId xmlns:a16="http://schemas.microsoft.com/office/drawing/2014/main" xmlns="" id="{8DF213D4-7D2D-4F09-86F3-BA57E0C8D7E4}"/>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4F8ECAB1-5E8E-495F-959F-B819CA7CE689}"/>
                </a:ext>
              </a:extLst>
            </p:cNvPr>
            <p:cNvSpPr/>
            <p:nvPr/>
          </p:nvSpPr>
          <p:spPr>
            <a:xfrm>
              <a:off x="5729334"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Objectives</a:t>
              </a:r>
            </a:p>
          </p:txBody>
        </p:sp>
      </p:grpSp>
      <p:grpSp>
        <p:nvGrpSpPr>
          <p:cNvPr id="58373" name="Group 14">
            <a:extLst>
              <a:ext uri="{FF2B5EF4-FFF2-40B4-BE49-F238E27FC236}">
                <a16:creationId xmlns:a16="http://schemas.microsoft.com/office/drawing/2014/main" xmlns="" id="{8D84250B-382E-4D8A-90EC-CF1DC10120E2}"/>
              </a:ext>
            </a:extLst>
          </p:cNvPr>
          <p:cNvGrpSpPr>
            <a:grpSpLocks/>
          </p:cNvGrpSpPr>
          <p:nvPr/>
        </p:nvGrpSpPr>
        <p:grpSpPr bwMode="auto">
          <a:xfrm>
            <a:off x="4665663" y="4706938"/>
            <a:ext cx="1762125" cy="1762125"/>
            <a:chOff x="2824814" y="4072618"/>
            <a:chExt cx="1763166" cy="1763166"/>
          </a:xfrm>
        </p:grpSpPr>
        <p:sp>
          <p:nvSpPr>
            <p:cNvPr id="16" name="Oval 15">
              <a:extLst>
                <a:ext uri="{FF2B5EF4-FFF2-40B4-BE49-F238E27FC236}">
                  <a16:creationId xmlns:a16="http://schemas.microsoft.com/office/drawing/2014/main" xmlns="" id="{BE76155A-D8F0-491B-93F7-26E3B63B9E92}"/>
                </a:ext>
              </a:extLst>
            </p:cNvPr>
            <p:cNvSpPr/>
            <p:nvPr/>
          </p:nvSpPr>
          <p:spPr>
            <a:xfrm>
              <a:off x="2824814"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CE38D09D-FACC-430B-A399-18C46BA38774}"/>
                </a:ext>
              </a:extLst>
            </p:cNvPr>
            <p:cNvSpPr/>
            <p:nvPr/>
          </p:nvSpPr>
          <p:spPr>
            <a:xfrm>
              <a:off x="3083729"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Activities</a:t>
              </a:r>
            </a:p>
          </p:txBody>
        </p:sp>
      </p:grpSp>
      <p:grpSp>
        <p:nvGrpSpPr>
          <p:cNvPr id="58374" name="Group 17">
            <a:extLst>
              <a:ext uri="{FF2B5EF4-FFF2-40B4-BE49-F238E27FC236}">
                <a16:creationId xmlns:a16="http://schemas.microsoft.com/office/drawing/2014/main" xmlns="" id="{22559509-38A6-48BB-A160-BF859EE236FB}"/>
              </a:ext>
            </a:extLst>
          </p:cNvPr>
          <p:cNvGrpSpPr>
            <a:grpSpLocks/>
          </p:cNvGrpSpPr>
          <p:nvPr/>
        </p:nvGrpSpPr>
        <p:grpSpPr bwMode="auto">
          <a:xfrm>
            <a:off x="4071938" y="2489200"/>
            <a:ext cx="1763712" cy="1763713"/>
            <a:chOff x="2007277" y="1556499"/>
            <a:chExt cx="1763166" cy="1763166"/>
          </a:xfrm>
        </p:grpSpPr>
        <p:sp>
          <p:nvSpPr>
            <p:cNvPr id="19" name="Oval 18">
              <a:extLst>
                <a:ext uri="{FF2B5EF4-FFF2-40B4-BE49-F238E27FC236}">
                  <a16:creationId xmlns:a16="http://schemas.microsoft.com/office/drawing/2014/main" xmlns="" id="{5C24FF37-E17A-4020-99F7-C28D7D5A8B79}"/>
                </a:ext>
              </a:extLst>
            </p:cNvPr>
            <p:cNvSpPr/>
            <p:nvPr/>
          </p:nvSpPr>
          <p:spPr>
            <a:xfrm>
              <a:off x="2007277"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xmlns="" id="{FA0E55D9-7221-45EB-83E7-C4043373EBCA}"/>
                </a:ext>
              </a:extLst>
            </p:cNvPr>
            <p:cNvSpPr/>
            <p:nvPr/>
          </p:nvSpPr>
          <p:spPr>
            <a:xfrm>
              <a:off x="2265959" y="1815182"/>
              <a:ext cx="1245802" cy="1245801"/>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Performance Indicators</a:t>
              </a:r>
            </a:p>
          </p:txBody>
        </p:sp>
      </p:grpSp>
      <p:sp>
        <p:nvSpPr>
          <p:cNvPr id="21" name="Title 4">
            <a:extLst>
              <a:ext uri="{FF2B5EF4-FFF2-40B4-BE49-F238E27FC236}">
                <a16:creationId xmlns:a16="http://schemas.microsoft.com/office/drawing/2014/main" xmlns="" id="{4242D099-B9CF-496A-A5AD-53701FC9A02B}"/>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sp>
        <p:nvSpPr>
          <p:cNvPr id="22" name="Right Arrow 21">
            <a:extLst>
              <a:ext uri="{FF2B5EF4-FFF2-40B4-BE49-F238E27FC236}">
                <a16:creationId xmlns:a16="http://schemas.microsoft.com/office/drawing/2014/main" xmlns="" id="{29869D5F-C57F-4E9C-87C2-C27F0C3F2FC8}"/>
              </a:ext>
            </a:extLst>
          </p:cNvPr>
          <p:cNvSpPr/>
          <p:nvPr/>
        </p:nvSpPr>
        <p:spPr>
          <a:xfrm rot="2768836">
            <a:off x="7718149" y="1786567"/>
            <a:ext cx="648375" cy="705573"/>
          </a:xfrm>
          <a:prstGeom prst="rightArrow">
            <a:avLst>
              <a:gd name="adj1" fmla="val 34931"/>
              <a:gd name="adj2" fmla="val 50000"/>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23" name="Right Arrow 22">
            <a:extLst>
              <a:ext uri="{FF2B5EF4-FFF2-40B4-BE49-F238E27FC236}">
                <a16:creationId xmlns:a16="http://schemas.microsoft.com/office/drawing/2014/main" xmlns="" id="{6F05CE13-8DD5-46BF-9192-B6B83EB2B1AE}"/>
              </a:ext>
            </a:extLst>
          </p:cNvPr>
          <p:cNvSpPr/>
          <p:nvPr/>
        </p:nvSpPr>
        <p:spPr>
          <a:xfrm rot="6805787">
            <a:off x="8794750" y="4292600"/>
            <a:ext cx="647700"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4" name="Right Arrow 23">
            <a:extLst>
              <a:ext uri="{FF2B5EF4-FFF2-40B4-BE49-F238E27FC236}">
                <a16:creationId xmlns:a16="http://schemas.microsoft.com/office/drawing/2014/main" xmlns="" id="{1D4369AE-5CC0-483E-BCD6-7C29FBA43AD7}"/>
              </a:ext>
            </a:extLst>
          </p:cNvPr>
          <p:cNvSpPr/>
          <p:nvPr/>
        </p:nvSpPr>
        <p:spPr>
          <a:xfrm rot="10800000">
            <a:off x="6548438" y="5380038"/>
            <a:ext cx="649287" cy="706437"/>
          </a:xfrm>
          <a:prstGeom prst="rightArrow">
            <a:avLst>
              <a:gd name="adj1" fmla="val 34931"/>
              <a:gd name="adj2" fmla="val 50000"/>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en-US"/>
          </a:p>
        </p:txBody>
      </p:sp>
      <p:sp>
        <p:nvSpPr>
          <p:cNvPr id="25" name="Right Arrow 24">
            <a:extLst>
              <a:ext uri="{FF2B5EF4-FFF2-40B4-BE49-F238E27FC236}">
                <a16:creationId xmlns:a16="http://schemas.microsoft.com/office/drawing/2014/main" xmlns="" id="{E5E3FADC-6FAA-4023-A36C-AAB231CD4FD8}"/>
              </a:ext>
            </a:extLst>
          </p:cNvPr>
          <p:cNvSpPr/>
          <p:nvPr/>
        </p:nvSpPr>
        <p:spPr>
          <a:xfrm rot="14940647">
            <a:off x="4158457" y="4291806"/>
            <a:ext cx="647700" cy="706437"/>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6" name="Right Arrow 25">
            <a:extLst>
              <a:ext uri="{FF2B5EF4-FFF2-40B4-BE49-F238E27FC236}">
                <a16:creationId xmlns:a16="http://schemas.microsoft.com/office/drawing/2014/main" xmlns="" id="{7411FFD3-0F88-4ED2-B30B-11ADB2EDA70D}"/>
              </a:ext>
            </a:extLst>
          </p:cNvPr>
          <p:cNvSpPr/>
          <p:nvPr/>
        </p:nvSpPr>
        <p:spPr>
          <a:xfrm rot="19687076">
            <a:off x="5140325" y="1744663"/>
            <a:ext cx="647700"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58383" name="Slide Number Placeholder 1">
            <a:extLst>
              <a:ext uri="{FF2B5EF4-FFF2-40B4-BE49-F238E27FC236}">
                <a16:creationId xmlns:a16="http://schemas.microsoft.com/office/drawing/2014/main" xmlns="" id="{F6F8410C-2652-40BB-B245-AA58B9BC46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E6FF5A-9365-4656-9F4F-4A109E45AC11}" type="slidenum">
              <a:rPr lang="en-US" altLang="en-US" smtClean="0">
                <a:solidFill>
                  <a:srgbClr val="FFFFFF"/>
                </a:solidFill>
                <a:latin typeface="Rockwell Condensed" panose="02060603050405020104" pitchFamily="18" charset="0"/>
              </a:rPr>
              <a:pPr/>
              <a:t>26</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EE6D2A67-9648-4253-BB5C-76C15CA74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D15DE951-CD85-41F8-862B-081E4BF20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86F6F-AC86-4656-BEEE-57E3D4B8582F}"/>
              </a:ext>
            </a:extLst>
          </p:cNvPr>
          <p:cNvSpPr>
            <a:spLocks noGrp="1"/>
          </p:cNvSpPr>
          <p:nvPr>
            <p:ph type="ctrTitle"/>
          </p:nvPr>
        </p:nvSpPr>
        <p:spPr>
          <a:xfrm>
            <a:off x="1050925" y="1188383"/>
            <a:ext cx="9966960" cy="3035808"/>
          </a:xfrm>
        </p:spPr>
        <p:txBody>
          <a:bodyPr/>
          <a:lstStyle/>
          <a:p>
            <a:pPr eaLnBrk="1" fontAlgn="auto" hangingPunct="1">
              <a:spcAft>
                <a:spcPts val="0"/>
              </a:spcAft>
              <a:defRPr/>
            </a:pPr>
            <a:r>
              <a:rPr lang="en-US" sz="8500" dirty="0"/>
              <a:t>PERFORMANCE INDICATOR</a:t>
            </a:r>
          </a:p>
        </p:txBody>
      </p:sp>
      <p:sp>
        <p:nvSpPr>
          <p:cNvPr id="60419" name="Subtitle 2">
            <a:extLst>
              <a:ext uri="{FF2B5EF4-FFF2-40B4-BE49-F238E27FC236}">
                <a16:creationId xmlns:a16="http://schemas.microsoft.com/office/drawing/2014/main" xmlns="" id="{4F7DDB96-9ECF-4F8F-BAC3-BA621E58003C}"/>
              </a:ext>
            </a:extLst>
          </p:cNvPr>
          <p:cNvSpPr>
            <a:spLocks noGrp="1"/>
          </p:cNvSpPr>
          <p:nvPr>
            <p:ph type="subTitle" idx="1"/>
          </p:nvPr>
        </p:nvSpPr>
        <p:spPr>
          <a:xfrm>
            <a:off x="1050925" y="3398838"/>
            <a:ext cx="7891463" cy="1069975"/>
          </a:xfrm>
        </p:spPr>
        <p:txBody>
          <a:bodyPr/>
          <a:lstStyle/>
          <a:p>
            <a:pPr eaLnBrk="1" hangingPunct="1"/>
            <a:r>
              <a:rPr lang="en-US" altLang="en-US"/>
              <a:t>EXPLICIT MEASURE OF OUTPUTS/OUTCOMES THAT ARE EXPECTED FROM THE PERFORMANCE OF ACTIVITIES.</a:t>
            </a:r>
          </a:p>
        </p:txBody>
      </p:sp>
      <p:sp>
        <p:nvSpPr>
          <p:cNvPr id="60420" name="Subtitle 2">
            <a:extLst>
              <a:ext uri="{FF2B5EF4-FFF2-40B4-BE49-F238E27FC236}">
                <a16:creationId xmlns:a16="http://schemas.microsoft.com/office/drawing/2014/main" xmlns="" id="{5162EE01-F1D6-4F01-8917-BDBF73DB6E88}"/>
              </a:ext>
            </a:extLst>
          </p:cNvPr>
          <p:cNvSpPr txBox="1">
            <a:spLocks/>
          </p:cNvSpPr>
          <p:nvPr/>
        </p:nvSpPr>
        <p:spPr bwMode="auto">
          <a:xfrm>
            <a:off x="1050925" y="4533900"/>
            <a:ext cx="9194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None/>
            </a:pPr>
            <a:endParaRPr lang="en-US" altLang="en-US" sz="2200">
              <a:solidFill>
                <a:srgbClr val="FF0000"/>
              </a:solidFill>
              <a:latin typeface="Rockwell" panose="02060603020205020403" pitchFamily="18" charset="0"/>
            </a:endParaRPr>
          </a:p>
        </p:txBody>
      </p:sp>
      <p:sp>
        <p:nvSpPr>
          <p:cNvPr id="60421" name="Subtitle 2">
            <a:extLst>
              <a:ext uri="{FF2B5EF4-FFF2-40B4-BE49-F238E27FC236}">
                <a16:creationId xmlns:a16="http://schemas.microsoft.com/office/drawing/2014/main" xmlns="" id="{FE2DAC0E-120F-4F35-9569-BADCB3ADC3D0}"/>
              </a:ext>
            </a:extLst>
          </p:cNvPr>
          <p:cNvSpPr txBox="1">
            <a:spLocks/>
          </p:cNvSpPr>
          <p:nvPr/>
        </p:nvSpPr>
        <p:spPr bwMode="auto">
          <a:xfrm>
            <a:off x="1050925" y="4533900"/>
            <a:ext cx="78914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How you will measure your objectives</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Include data/numbers to achieve</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Use baseline data for comparison</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Identify how you will you collect the data</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Output versus Outcomes</a:t>
            </a:r>
          </a:p>
          <a:p>
            <a:pPr defTabSz="914400" eaLnBrk="1" hangingPunct="1">
              <a:lnSpc>
                <a:spcPct val="90000"/>
              </a:lnSpc>
              <a:spcBef>
                <a:spcPts val="1200"/>
              </a:spcBef>
              <a:buClr>
                <a:srgbClr val="9E3611"/>
              </a:buClr>
              <a:buSzPct val="85000"/>
              <a:buFont typeface="Wingdings" panose="05000000000000000000" pitchFamily="2" charset="2"/>
              <a:buChar char="ü"/>
            </a:pPr>
            <a:endParaRPr lang="en-US" altLang="en-US" sz="2000">
              <a:solidFill>
                <a:srgbClr val="FF0000"/>
              </a:solidFill>
              <a:latin typeface="Rockwell" panose="02060603020205020403" pitchFamily="18" charset="0"/>
            </a:endParaRPr>
          </a:p>
        </p:txBody>
      </p:sp>
      <p:sp>
        <p:nvSpPr>
          <p:cNvPr id="60422" name="Slide Number Placeholder 2">
            <a:extLst>
              <a:ext uri="{FF2B5EF4-FFF2-40B4-BE49-F238E27FC236}">
                <a16:creationId xmlns:a16="http://schemas.microsoft.com/office/drawing/2014/main" xmlns="" id="{3E541A0E-3030-4DEB-AFEA-2D7B2F1346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796CD3-EB91-4B56-A804-043EEE4CDF85}" type="slidenum">
              <a:rPr lang="en-US" altLang="en-US" smtClean="0">
                <a:solidFill>
                  <a:srgbClr val="FFFFFF"/>
                </a:solidFill>
                <a:latin typeface="Rockwell Condensed" panose="02060603050405020104" pitchFamily="18" charset="0"/>
              </a:rPr>
              <a:pPr/>
              <a:t>27</a:t>
            </a:fld>
            <a:endParaRPr lang="en-US" altLang="en-US">
              <a:solidFill>
                <a:srgbClr val="FFFFFF"/>
              </a:solidFill>
              <a:latin typeface="Rockwell Condensed" panose="02060603050405020104" pitchFamily="18" charset="0"/>
            </a:endParaRPr>
          </a:p>
        </p:txBody>
      </p:sp>
      <p:pic>
        <p:nvPicPr>
          <p:cNvPr id="9" name="Audio 8">
            <a:hlinkClick r:id="" action="ppaction://media"/>
            <a:extLst>
              <a:ext uri="{FF2B5EF4-FFF2-40B4-BE49-F238E27FC236}">
                <a16:creationId xmlns:a16="http://schemas.microsoft.com/office/drawing/2014/main" xmlns="" id="{C8B7E419-795D-4680-B133-96CC847C5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546FD450-75B6-4C24-9FD3-41FBB539E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781DA-3F69-402E-A977-3F98B3892ED3}"/>
              </a:ext>
            </a:extLst>
          </p:cNvPr>
          <p:cNvSpPr>
            <a:spLocks noGrp="1"/>
          </p:cNvSpPr>
          <p:nvPr>
            <p:ph type="title" idx="4294967295"/>
          </p:nvPr>
        </p:nvSpPr>
        <p:spPr>
          <a:xfrm>
            <a:off x="0" y="0"/>
            <a:ext cx="10058400" cy="1609725"/>
          </a:xfrm>
        </p:spPr>
        <p:txBody>
          <a:bodyPr/>
          <a:lstStyle/>
          <a:p>
            <a:pPr>
              <a:defRPr/>
            </a:pPr>
            <a:r>
              <a:rPr lang="en-US" dirty="0">
                <a:solidFill>
                  <a:srgbClr val="00B050"/>
                </a:solidFill>
              </a:rPr>
              <a:t>PERFORMANCE INDICATOR examples</a:t>
            </a:r>
          </a:p>
        </p:txBody>
      </p:sp>
      <p:sp>
        <p:nvSpPr>
          <p:cNvPr id="62467" name="Slide Number Placeholder 3">
            <a:extLst>
              <a:ext uri="{FF2B5EF4-FFF2-40B4-BE49-F238E27FC236}">
                <a16:creationId xmlns:a16="http://schemas.microsoft.com/office/drawing/2014/main" xmlns="" id="{A3254EE2-E02F-48A8-B857-516136891ED9}"/>
              </a:ext>
            </a:extLst>
          </p:cNvPr>
          <p:cNvSpPr txBox="1">
            <a:spLocks noGrp="1" noChangeArrowheads="1"/>
          </p:cNvSpPr>
          <p:nvPr/>
        </p:nvSpPr>
        <p:spPr bwMode="auto">
          <a:xfrm>
            <a:off x="11310938" y="6272213"/>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A4A930A-487C-40B2-A02D-F530C7F1F278}" type="slidenum">
              <a:rPr lang="en-US" altLang="en-US" sz="1400" b="1">
                <a:solidFill>
                  <a:srgbClr val="FFFFFF"/>
                </a:solidFill>
                <a:latin typeface="Rockwell Condensed" panose="02060603050405020104" pitchFamily="18" charset="0"/>
              </a:rPr>
              <a:pPr algn="ctr" eaLnBrk="1" hangingPunct="1"/>
              <a:t>28</a:t>
            </a:fld>
            <a:endParaRPr lang="en-US" altLang="en-US" sz="1400" b="1">
              <a:solidFill>
                <a:srgbClr val="FFFFFF"/>
              </a:solidFill>
              <a:latin typeface="Rockwell Condensed" panose="02060603050405020104" pitchFamily="18" charset="0"/>
            </a:endParaRPr>
          </a:p>
        </p:txBody>
      </p:sp>
      <p:sp>
        <p:nvSpPr>
          <p:cNvPr id="62468" name="Rectangle 1">
            <a:extLst>
              <a:ext uri="{FF2B5EF4-FFF2-40B4-BE49-F238E27FC236}">
                <a16:creationId xmlns:a16="http://schemas.microsoft.com/office/drawing/2014/main" xmlns="" id="{8B294C1F-D673-4026-9A11-FC6049F5A103}"/>
              </a:ext>
            </a:extLst>
          </p:cNvPr>
          <p:cNvSpPr>
            <a:spLocks noGrp="1"/>
          </p:cNvSpPr>
          <p:nvPr>
            <p:ph idx="4294967295"/>
          </p:nvPr>
        </p:nvSpPr>
        <p:spPr>
          <a:xfrm>
            <a:off x="433388" y="1611313"/>
            <a:ext cx="10058400" cy="5572125"/>
          </a:xfrm>
        </p:spPr>
        <p:txBody>
          <a:bodyPr anchor="ctr">
            <a:spAutoFit/>
          </a:bodyPr>
          <a:lstStyle/>
          <a:p>
            <a:pPr marL="0" indent="0">
              <a:lnSpc>
                <a:spcPct val="100000"/>
              </a:lnSpc>
              <a:spcBef>
                <a:spcPct val="0"/>
              </a:spcBef>
              <a:buClrTx/>
              <a:buSzTx/>
              <a:buFont typeface="Wingdings" panose="05000000000000000000" pitchFamily="2" charset="2"/>
              <a:buNone/>
            </a:pPr>
            <a:r>
              <a:rPr lang="en-US" altLang="en-US">
                <a:cs typeface="Arial" panose="020B0604020202020204" pitchFamily="34" charset="0"/>
              </a:rPr>
              <a:t>To improve the quality of the department’s investigations into reports of sexual assaults against juveniles and adults</a:t>
            </a:r>
          </a:p>
          <a:p>
            <a:pPr marL="0" indent="0">
              <a:lnSpc>
                <a:spcPct val="100000"/>
              </a:lnSpc>
              <a:spcBef>
                <a:spcPct val="0"/>
              </a:spcBef>
              <a:buClrTx/>
              <a:buSzTx/>
              <a:buFont typeface="Wingdings" panose="05000000000000000000" pitchFamily="2" charset="2"/>
              <a:buNone/>
            </a:pPr>
            <a:r>
              <a:rPr lang="en-US" altLang="en-US">
                <a:solidFill>
                  <a:srgbClr val="FF0000"/>
                </a:solidFill>
                <a:cs typeface="Arial" panose="020B0604020202020204" pitchFamily="34" charset="0"/>
              </a:rPr>
              <a:t>	</a:t>
            </a:r>
          </a:p>
          <a:p>
            <a:pPr marL="0" indent="0">
              <a:lnSpc>
                <a:spcPct val="100000"/>
              </a:lnSpc>
              <a:spcBef>
                <a:spcPct val="0"/>
              </a:spcBef>
              <a:buClrTx/>
              <a:buSzTx/>
              <a:buFont typeface="Wingdings" panose="05000000000000000000" pitchFamily="2" charset="2"/>
              <a:buNone/>
            </a:pPr>
            <a:r>
              <a:rPr lang="en-US" altLang="en-US">
                <a:solidFill>
                  <a:srgbClr val="FF0000"/>
                </a:solidFill>
                <a:cs typeface="Arial" panose="020B0604020202020204" pitchFamily="34" charset="0"/>
              </a:rPr>
              <a:t>	Of the 300 current cases, the Prosecutor’s Office will improve the rate of 	prosecutable sexual assault investigations by 10% at the end of the project 	period.</a:t>
            </a:r>
          </a:p>
          <a:p>
            <a:pPr marL="0" indent="0">
              <a:lnSpc>
                <a:spcPct val="100000"/>
              </a:lnSpc>
              <a:spcBef>
                <a:spcPct val="0"/>
              </a:spcBef>
              <a:buClrTx/>
              <a:buSzTx/>
              <a:buFont typeface="Rockwell Condensed" panose="02060603050405020104" pitchFamily="18" charset="0"/>
              <a:buAutoNum type="arabicPeriod"/>
            </a:pPr>
            <a:endParaRPr lang="en-US" altLang="en-US">
              <a:solidFill>
                <a:srgbClr val="FF0000"/>
              </a:solidFill>
              <a:cs typeface="Arial" panose="020B0604020202020204" pitchFamily="34" charset="0"/>
            </a:endParaRPr>
          </a:p>
          <a:p>
            <a:pPr marL="0" indent="0">
              <a:lnSpc>
                <a:spcPct val="100000"/>
              </a:lnSpc>
              <a:spcBef>
                <a:spcPct val="0"/>
              </a:spcBef>
              <a:buClrTx/>
              <a:buSzTx/>
              <a:buFont typeface="Wingdings" panose="05000000000000000000" pitchFamily="2" charset="2"/>
              <a:buNone/>
            </a:pPr>
            <a:r>
              <a:rPr lang="en-US" altLang="en-US">
                <a:solidFill>
                  <a:srgbClr val="00B0F0"/>
                </a:solidFill>
                <a:cs typeface="Arial" panose="020B0604020202020204" pitchFamily="34" charset="0"/>
              </a:rPr>
              <a:t>	In October, the Prosecutor’s Office will attend training on new investigation 	techniques of sexual assault cases at the National Conference in Seattle.</a:t>
            </a:r>
          </a:p>
          <a:p>
            <a:pPr marL="0" indent="0">
              <a:lnSpc>
                <a:spcPct val="100000"/>
              </a:lnSpc>
              <a:spcBef>
                <a:spcPct val="0"/>
              </a:spcBef>
              <a:buClrTx/>
              <a:buSzTx/>
              <a:buFont typeface="Wingdings" panose="05000000000000000000" pitchFamily="2" charset="2"/>
              <a:buNone/>
            </a:pPr>
            <a:endParaRPr lang="en-US" altLang="en-US">
              <a:solidFill>
                <a:srgbClr val="00B0F0"/>
              </a:solidFill>
              <a:cs typeface="Arial" panose="020B0604020202020204" pitchFamily="34" charset="0"/>
            </a:endParaRPr>
          </a:p>
          <a:p>
            <a:pPr lvl="4">
              <a:lnSpc>
                <a:spcPct val="150000"/>
              </a:lnSpc>
            </a:pPr>
            <a:r>
              <a:rPr lang="en-US" altLang="en-US" sz="1800">
                <a:solidFill>
                  <a:srgbClr val="00B050"/>
                </a:solidFill>
              </a:rPr>
              <a:t># of prosecutors attending the National Conference</a:t>
            </a:r>
          </a:p>
          <a:p>
            <a:pPr lvl="4">
              <a:lnSpc>
                <a:spcPct val="150000"/>
              </a:lnSpc>
            </a:pPr>
            <a:r>
              <a:rPr lang="en-US" altLang="en-US" sz="1800">
                <a:solidFill>
                  <a:srgbClr val="00B050"/>
                </a:solidFill>
              </a:rPr>
              <a:t># of cases brought to prosecution compared to last years number of 130 cases</a:t>
            </a:r>
            <a:endParaRPr lang="en-US" altLang="en-US" sz="1800">
              <a:solidFill>
                <a:srgbClr val="00B050"/>
              </a:solidFill>
              <a:cs typeface="Arial" panose="020B0604020202020204" pitchFamily="34" charset="0"/>
            </a:endParaRPr>
          </a:p>
          <a:p>
            <a:pPr lvl="4">
              <a:lnSpc>
                <a:spcPct val="150000"/>
              </a:lnSpc>
            </a:pPr>
            <a:r>
              <a:rPr lang="en-US" altLang="en-US" sz="1800">
                <a:solidFill>
                  <a:srgbClr val="00B050"/>
                </a:solidFill>
              </a:rPr>
              <a:t>% of successful convictions from sexual assault investigations each month</a:t>
            </a:r>
          </a:p>
          <a:p>
            <a:pPr marL="0" indent="0">
              <a:lnSpc>
                <a:spcPct val="100000"/>
              </a:lnSpc>
              <a:spcBef>
                <a:spcPct val="0"/>
              </a:spcBef>
              <a:buClrTx/>
              <a:buSzTx/>
              <a:buFont typeface="Rockwell Condensed" panose="02060603050405020104" pitchFamily="18" charset="0"/>
              <a:buAutoNum type="arabicPeriod"/>
            </a:pPr>
            <a:endParaRPr lang="en-US" altLang="en-US">
              <a:solidFill>
                <a:srgbClr val="FF0000"/>
              </a:solidFill>
              <a:cs typeface="Arial" panose="020B0604020202020204" pitchFamily="34" charset="0"/>
            </a:endParaRPr>
          </a:p>
          <a:p>
            <a:pPr marL="0" indent="0">
              <a:lnSpc>
                <a:spcPct val="100000"/>
              </a:lnSpc>
              <a:spcBef>
                <a:spcPct val="0"/>
              </a:spcBef>
              <a:buClrTx/>
              <a:buSzTx/>
              <a:buFont typeface="Rockwell Condensed" panose="02060603050405020104" pitchFamily="18" charset="0"/>
              <a:buAutoNum type="arabicPeriod"/>
            </a:pPr>
            <a:endParaRPr lang="en-US" altLang="en-US">
              <a:solidFill>
                <a:srgbClr val="FF0000"/>
              </a:solidFill>
              <a:cs typeface="Arial" panose="020B0604020202020204" pitchFamily="34" charset="0"/>
            </a:endParaRPr>
          </a:p>
          <a:p>
            <a:pPr marL="0" indent="0">
              <a:lnSpc>
                <a:spcPct val="100000"/>
              </a:lnSpc>
              <a:spcBef>
                <a:spcPct val="0"/>
              </a:spcBef>
              <a:buClrTx/>
              <a:buSzTx/>
              <a:buFont typeface="Rockwell Condensed" panose="02060603050405020104" pitchFamily="18" charset="0"/>
              <a:buAutoNum type="arabicPeriod"/>
            </a:pPr>
            <a:endParaRPr lang="en-US" altLang="en-US">
              <a:solidFill>
                <a:srgbClr val="FF0000"/>
              </a:solidFill>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xmlns="" id="{7EDF8D92-EA9B-4F74-A77B-FC2E3A511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74D0D19B-8842-4BE5-9BE8-DD5718541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FD893-DD67-4B1A-8F17-28CFD32CA1AF}"/>
              </a:ext>
            </a:extLst>
          </p:cNvPr>
          <p:cNvSpPr>
            <a:spLocks noGrp="1"/>
          </p:cNvSpPr>
          <p:nvPr>
            <p:ph type="title" idx="4294967295"/>
          </p:nvPr>
        </p:nvSpPr>
        <p:spPr>
          <a:xfrm>
            <a:off x="0" y="0"/>
            <a:ext cx="10058400" cy="1609725"/>
          </a:xfrm>
        </p:spPr>
        <p:txBody>
          <a:bodyPr/>
          <a:lstStyle/>
          <a:p>
            <a:pPr>
              <a:defRPr/>
            </a:pPr>
            <a:r>
              <a:rPr lang="en-US" dirty="0">
                <a:solidFill>
                  <a:srgbClr val="00B050"/>
                </a:solidFill>
              </a:rPr>
              <a:t>PERFORMANCE INDICATOR examples</a:t>
            </a:r>
            <a:endParaRPr lang="en-US" b="1" dirty="0">
              <a:solidFill>
                <a:srgbClr val="00B050"/>
              </a:solidFill>
            </a:endParaRPr>
          </a:p>
        </p:txBody>
      </p:sp>
      <p:sp>
        <p:nvSpPr>
          <p:cNvPr id="3" name="Content Placeholder 2">
            <a:extLst>
              <a:ext uri="{FF2B5EF4-FFF2-40B4-BE49-F238E27FC236}">
                <a16:creationId xmlns:a16="http://schemas.microsoft.com/office/drawing/2014/main" xmlns="" id="{C3DF1BEC-5C46-4F34-93BA-82B0C0AECE92}"/>
              </a:ext>
            </a:extLst>
          </p:cNvPr>
          <p:cNvSpPr>
            <a:spLocks noGrp="1"/>
          </p:cNvSpPr>
          <p:nvPr>
            <p:ph idx="4294967295"/>
          </p:nvPr>
        </p:nvSpPr>
        <p:spPr>
          <a:xfrm>
            <a:off x="423863" y="1609725"/>
            <a:ext cx="10058400" cy="5375275"/>
          </a:xfrm>
        </p:spPr>
        <p:txBody>
          <a:bodyPr/>
          <a:lstStyle/>
          <a:p>
            <a:pPr marL="381000" indent="-381000">
              <a:lnSpc>
                <a:spcPct val="100000"/>
              </a:lnSpc>
              <a:spcBef>
                <a:spcPct val="0"/>
              </a:spcBef>
              <a:buClrTx/>
              <a:buSzTx/>
              <a:buFont typeface="Wingdings" panose="05000000000000000000" pitchFamily="2" charset="2"/>
              <a:buNone/>
              <a:defRPr/>
            </a:pPr>
            <a:r>
              <a:rPr lang="en-US" altLang="en-US" dirty="0">
                <a:cs typeface="Arial" panose="020B0604020202020204" pitchFamily="34" charset="0"/>
              </a:rPr>
              <a:t>To increase the capacity and efficiency of our agency in providing services to clients.</a:t>
            </a:r>
          </a:p>
          <a:p>
            <a:pPr marL="381000" indent="-381000">
              <a:lnSpc>
                <a:spcPct val="100000"/>
              </a:lnSpc>
              <a:spcBef>
                <a:spcPct val="0"/>
              </a:spcBef>
              <a:buClrTx/>
              <a:buSzTx/>
              <a:buFont typeface="Wingdings" panose="05000000000000000000" pitchFamily="2" charset="2"/>
              <a:buNone/>
              <a:defRPr/>
            </a:pPr>
            <a:endParaRPr lang="en-US" altLang="en-US" dirty="0">
              <a:cs typeface="Arial" panose="020B0604020202020204" pitchFamily="34" charset="0"/>
            </a:endParaRPr>
          </a:p>
          <a:p>
            <a:pPr marL="381000" indent="-381000">
              <a:lnSpc>
                <a:spcPct val="100000"/>
              </a:lnSpc>
              <a:spcBef>
                <a:spcPct val="0"/>
              </a:spcBef>
              <a:buClrTx/>
              <a:buSzTx/>
              <a:buFont typeface="Wingdings" panose="05000000000000000000" pitchFamily="2" charset="2"/>
              <a:buNone/>
              <a:defRPr/>
            </a:pPr>
            <a:r>
              <a:rPr lang="en-US" altLang="en-US" dirty="0">
                <a:solidFill>
                  <a:srgbClr val="FF0000"/>
                </a:solidFill>
                <a:cs typeface="Arial" panose="020B0604020202020204" pitchFamily="34" charset="0"/>
              </a:rPr>
              <a:t>	Community Service Agency will hire a Care Coordinator to provide case management in 1 month from contract start date.</a:t>
            </a:r>
          </a:p>
          <a:p>
            <a:pPr marL="0" indent="0">
              <a:lnSpc>
                <a:spcPct val="100000"/>
              </a:lnSpc>
              <a:spcBef>
                <a:spcPct val="0"/>
              </a:spcBef>
              <a:buClrTx/>
              <a:buSzTx/>
              <a:buFont typeface="Wingdings" panose="05000000000000000000" pitchFamily="2" charset="2"/>
              <a:buNone/>
              <a:defRPr/>
            </a:pPr>
            <a:endParaRPr lang="en-US" altLang="en-US" dirty="0">
              <a:solidFill>
                <a:srgbClr val="FF0000"/>
              </a:solidFill>
              <a:cs typeface="Arial" panose="020B0604020202020204" pitchFamily="34" charset="0"/>
            </a:endParaRPr>
          </a:p>
          <a:p>
            <a:pPr marL="0" indent="0">
              <a:lnSpc>
                <a:spcPct val="100000"/>
              </a:lnSpc>
              <a:spcBef>
                <a:spcPct val="0"/>
              </a:spcBef>
              <a:buClrTx/>
              <a:buSzTx/>
              <a:buFont typeface="Wingdings" panose="05000000000000000000" pitchFamily="2" charset="2"/>
              <a:buNone/>
              <a:defRPr/>
            </a:pPr>
            <a:r>
              <a:rPr lang="en-US" altLang="en-US" dirty="0">
                <a:solidFill>
                  <a:srgbClr val="00B0F0"/>
                </a:solidFill>
                <a:cs typeface="Arial" panose="020B0604020202020204" pitchFamily="34" charset="0"/>
              </a:rPr>
              <a:t>	Community Service Agency will complete a case plan with all newly 	referred clients at the first case management appointment.</a:t>
            </a:r>
          </a:p>
          <a:p>
            <a:pPr marL="0" indent="0">
              <a:lnSpc>
                <a:spcPct val="100000"/>
              </a:lnSpc>
              <a:spcBef>
                <a:spcPct val="0"/>
              </a:spcBef>
              <a:buClrTx/>
              <a:buSzTx/>
              <a:buFont typeface="Wingdings" panose="05000000000000000000" pitchFamily="2" charset="2"/>
              <a:buNone/>
              <a:defRPr/>
            </a:pPr>
            <a:endParaRPr lang="en-US" altLang="en-US" dirty="0">
              <a:solidFill>
                <a:srgbClr val="00B0F0"/>
              </a:solidFill>
              <a:cs typeface="Arial" panose="020B0604020202020204" pitchFamily="34" charset="0"/>
            </a:endParaRPr>
          </a:p>
          <a:p>
            <a:pPr lvl="4">
              <a:lnSpc>
                <a:spcPct val="150000"/>
              </a:lnSpc>
              <a:defRPr/>
            </a:pPr>
            <a:r>
              <a:rPr lang="en-US" sz="1800" dirty="0">
                <a:solidFill>
                  <a:srgbClr val="00B050"/>
                </a:solidFill>
              </a:rPr>
              <a:t># of case plans completed monthly</a:t>
            </a:r>
          </a:p>
          <a:p>
            <a:pPr lvl="4">
              <a:lnSpc>
                <a:spcPct val="150000"/>
              </a:lnSpc>
              <a:defRPr/>
            </a:pPr>
            <a:r>
              <a:rPr lang="en-US" sz="1800" dirty="0">
                <a:solidFill>
                  <a:srgbClr val="00B050"/>
                </a:solidFill>
              </a:rPr>
              <a:t>Date the Care Coordinator was hired</a:t>
            </a:r>
          </a:p>
          <a:p>
            <a:pPr lvl="4">
              <a:lnSpc>
                <a:spcPct val="150000"/>
              </a:lnSpc>
              <a:defRPr/>
            </a:pPr>
            <a:r>
              <a:rPr lang="en-US" sz="1800" dirty="0">
                <a:solidFill>
                  <a:srgbClr val="00B050"/>
                </a:solidFill>
              </a:rPr>
              <a:t>% of clients reporting a positive case management experience on the client satisfaction survey.</a:t>
            </a:r>
          </a:p>
          <a:p>
            <a:pPr>
              <a:defRPr/>
            </a:pPr>
            <a:endParaRPr lang="en-US" dirty="0"/>
          </a:p>
          <a:p>
            <a:pPr>
              <a:defRPr/>
            </a:pPr>
            <a:endParaRPr lang="en-US" dirty="0"/>
          </a:p>
        </p:txBody>
      </p:sp>
      <p:sp>
        <p:nvSpPr>
          <p:cNvPr id="63492" name="Slide Number Placeholder 3">
            <a:extLst>
              <a:ext uri="{FF2B5EF4-FFF2-40B4-BE49-F238E27FC236}">
                <a16:creationId xmlns:a16="http://schemas.microsoft.com/office/drawing/2014/main" xmlns="" id="{2C1AA8D4-D224-4548-9261-972A533E25F9}"/>
              </a:ext>
            </a:extLst>
          </p:cNvPr>
          <p:cNvSpPr txBox="1">
            <a:spLocks noGrp="1" noChangeArrowheads="1"/>
          </p:cNvSpPr>
          <p:nvPr/>
        </p:nvSpPr>
        <p:spPr bwMode="auto">
          <a:xfrm>
            <a:off x="11310938" y="6272213"/>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BE0FCD1D-260F-446A-AD58-CD9179B67AB2}" type="slidenum">
              <a:rPr lang="en-US" altLang="en-US" sz="1400" b="1">
                <a:solidFill>
                  <a:srgbClr val="FFFFFF"/>
                </a:solidFill>
                <a:latin typeface="Rockwell Condensed" panose="02060603050405020104" pitchFamily="18" charset="0"/>
              </a:rPr>
              <a:pPr algn="ctr" eaLnBrk="1" hangingPunct="1"/>
              <a:t>29</a:t>
            </a:fld>
            <a:endParaRPr lang="en-US" altLang="en-US" sz="1400" b="1">
              <a:solidFill>
                <a:srgbClr val="FFFFFF"/>
              </a:solidFill>
              <a:latin typeface="Rockwell Condensed" panose="02060603050405020104" pitchFamily="18" charset="0"/>
            </a:endParaRPr>
          </a:p>
        </p:txBody>
      </p:sp>
      <p:pic>
        <p:nvPicPr>
          <p:cNvPr id="9" name="Audio 8">
            <a:hlinkClick r:id="" action="ppaction://media"/>
            <a:extLst>
              <a:ext uri="{FF2B5EF4-FFF2-40B4-BE49-F238E27FC236}">
                <a16:creationId xmlns:a16="http://schemas.microsoft.com/office/drawing/2014/main" xmlns="" id="{614F3787-1726-4465-9549-F70480F88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8393FB61-54AD-47C2-B09A-171532201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FCFD133B-8CD3-4303-BC24-DBF6CA0F801E}"/>
              </a:ext>
            </a:extLst>
          </p:cNvPr>
          <p:cNvSpPr>
            <a:spLocks noGrp="1" noChangeArrowheads="1"/>
          </p:cNvSpPr>
          <p:nvPr>
            <p:ph type="title" idx="4294967295"/>
          </p:nvPr>
        </p:nvSpPr>
        <p:spPr bwMode="auto">
          <a:xfrm>
            <a:off x="1069975" y="1452563"/>
            <a:ext cx="10058400" cy="154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4800" cap="none">
                <a:solidFill>
                  <a:schemeClr val="tx1"/>
                </a:solidFill>
              </a:rPr>
              <a:t>PROJECT EFFECTIVENESS MODEL</a:t>
            </a:r>
            <a:br>
              <a:rPr lang="en-US" altLang="en-US" sz="4800" cap="none">
                <a:solidFill>
                  <a:schemeClr val="tx1"/>
                </a:solidFill>
              </a:rPr>
            </a:br>
            <a:r>
              <a:rPr lang="en-US" altLang="en-US" sz="4800" cap="none">
                <a:solidFill>
                  <a:schemeClr val="tx1"/>
                </a:solidFill>
              </a:rPr>
              <a:t>FOR GRANT WRITERS</a:t>
            </a:r>
          </a:p>
        </p:txBody>
      </p:sp>
      <p:sp>
        <p:nvSpPr>
          <p:cNvPr id="11267" name="Rectangle 3">
            <a:extLst>
              <a:ext uri="{FF2B5EF4-FFF2-40B4-BE49-F238E27FC236}">
                <a16:creationId xmlns:a16="http://schemas.microsoft.com/office/drawing/2014/main" xmlns="" id="{7A5F63BC-E4CF-417E-A712-0E7910F81DC0}"/>
              </a:ext>
            </a:extLst>
          </p:cNvPr>
          <p:cNvSpPr>
            <a:spLocks noGrp="1"/>
          </p:cNvSpPr>
          <p:nvPr>
            <p:ph type="body" idx="4294967295"/>
          </p:nvPr>
        </p:nvSpPr>
        <p:spPr>
          <a:xfrm>
            <a:off x="1023938" y="3190875"/>
            <a:ext cx="10058400" cy="957263"/>
          </a:xfrm>
        </p:spPr>
        <p:txBody>
          <a:bodyPr/>
          <a:lstStyle/>
          <a:p>
            <a:pPr marL="0" indent="0">
              <a:buFont typeface="Wingdings" panose="05000000000000000000" pitchFamily="2" charset="2"/>
              <a:buNone/>
            </a:pPr>
            <a:r>
              <a:rPr lang="en-US" altLang="en-US" sz="2200"/>
              <a:t>MODEL PROVIDES THE FRAMEWORK FOR CONDUCTING ASSESSMENTS AND EVALUATION OF AN EFFECTIVE PROJECT. </a:t>
            </a:r>
          </a:p>
          <a:p>
            <a:pPr marL="0" indent="0">
              <a:buFont typeface="Wingdings" panose="05000000000000000000" pitchFamily="2" charset="2"/>
              <a:buNone/>
            </a:pPr>
            <a:endParaRPr lang="en-US" altLang="en-US" sz="2200"/>
          </a:p>
        </p:txBody>
      </p:sp>
      <p:sp>
        <p:nvSpPr>
          <p:cNvPr id="11268" name="Rectangle 3">
            <a:extLst>
              <a:ext uri="{FF2B5EF4-FFF2-40B4-BE49-F238E27FC236}">
                <a16:creationId xmlns:a16="http://schemas.microsoft.com/office/drawing/2014/main" xmlns="" id="{8F24E5B2-316B-494E-8D38-A693B5CDC0D2}"/>
              </a:ext>
            </a:extLst>
          </p:cNvPr>
          <p:cNvSpPr txBox="1">
            <a:spLocks/>
          </p:cNvSpPr>
          <p:nvPr/>
        </p:nvSpPr>
        <p:spPr bwMode="auto">
          <a:xfrm>
            <a:off x="1001713" y="4414838"/>
            <a:ext cx="10058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marL="730250"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defTabSz="914400">
              <a:lnSpc>
                <a:spcPct val="150000"/>
              </a:lnSpc>
              <a:buFont typeface="Wingdings" panose="05000000000000000000" pitchFamily="2" charset="2"/>
              <a:buChar char="ü"/>
            </a:pPr>
            <a:r>
              <a:rPr lang="en-US" altLang="en-US"/>
              <a:t> </a:t>
            </a:r>
            <a:r>
              <a:rPr lang="en-US" altLang="en-US">
                <a:solidFill>
                  <a:srgbClr val="FF0000"/>
                </a:solidFill>
              </a:rPr>
              <a:t>Logic model </a:t>
            </a:r>
          </a:p>
          <a:p>
            <a:pPr lvl="2" defTabSz="914400">
              <a:lnSpc>
                <a:spcPct val="150000"/>
              </a:lnSpc>
              <a:buFont typeface="Wingdings" panose="05000000000000000000" pitchFamily="2" charset="2"/>
              <a:buChar char="ü"/>
            </a:pPr>
            <a:r>
              <a:rPr lang="en-US" altLang="en-US" sz="2000">
                <a:solidFill>
                  <a:srgbClr val="FF0000"/>
                </a:solidFill>
              </a:rPr>
              <a:t> Needs statement = Problem</a:t>
            </a:r>
          </a:p>
          <a:p>
            <a:pPr lvl="2" defTabSz="914400">
              <a:lnSpc>
                <a:spcPct val="150000"/>
              </a:lnSpc>
              <a:buFont typeface="Wingdings" panose="05000000000000000000" pitchFamily="2" charset="2"/>
              <a:buChar char="ü"/>
            </a:pPr>
            <a:r>
              <a:rPr lang="en-US" altLang="en-US" sz="2000">
                <a:solidFill>
                  <a:srgbClr val="FF0000"/>
                </a:solidFill>
              </a:rPr>
              <a:t> Work plan = Solution</a:t>
            </a:r>
          </a:p>
          <a:p>
            <a:pPr defTabSz="914400">
              <a:lnSpc>
                <a:spcPct val="150000"/>
              </a:lnSpc>
              <a:buFont typeface="Wingdings" panose="05000000000000000000" pitchFamily="2" charset="2"/>
              <a:buChar char="ü"/>
            </a:pPr>
            <a:r>
              <a:rPr lang="en-US" altLang="en-US">
                <a:solidFill>
                  <a:srgbClr val="FF0000"/>
                </a:solidFill>
              </a:rPr>
              <a:t> Planning an Effective Project</a:t>
            </a:r>
          </a:p>
          <a:p>
            <a:pPr defTabSz="914400">
              <a:lnSpc>
                <a:spcPct val="150000"/>
              </a:lnSpc>
              <a:buFont typeface="Wingdings" panose="05000000000000000000" pitchFamily="2" charset="2"/>
              <a:buChar char="ü"/>
            </a:pPr>
            <a:endParaRPr lang="en-US" altLang="en-US">
              <a:solidFill>
                <a:srgbClr val="FF0000"/>
              </a:solidFill>
            </a:endParaRPr>
          </a:p>
        </p:txBody>
      </p:sp>
      <p:sp>
        <p:nvSpPr>
          <p:cNvPr id="11269" name="Slide Number Placeholder 1">
            <a:extLst>
              <a:ext uri="{FF2B5EF4-FFF2-40B4-BE49-F238E27FC236}">
                <a16:creationId xmlns:a16="http://schemas.microsoft.com/office/drawing/2014/main" xmlns="" id="{FCEADAA0-9FF2-4984-BD64-0FA7B10364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A7121E-2E41-470F-A25A-783B431AAD07}" type="slidenum">
              <a:rPr lang="en-US" altLang="en-US" smtClean="0">
                <a:solidFill>
                  <a:srgbClr val="FFFFFF"/>
                </a:solidFill>
                <a:latin typeface="Rockwell Condensed" panose="02060603050405020104" pitchFamily="18" charset="0"/>
              </a:rPr>
              <a:pPr/>
              <a:t>3</a:t>
            </a:fld>
            <a:endParaRPr lang="en-US" altLang="en-US">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F76C0DA7-37D2-4134-9CD1-CA9B786A7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xmlns="" id="{8737D671-9B10-47FC-A3C6-4C30B43B6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0DB0A-28FD-425C-A82C-BBA3BBEC9DEA}"/>
              </a:ext>
            </a:extLst>
          </p:cNvPr>
          <p:cNvSpPr>
            <a:spLocks noGrp="1"/>
          </p:cNvSpPr>
          <p:nvPr>
            <p:ph type="title" idx="4294967295"/>
          </p:nvPr>
        </p:nvSpPr>
        <p:spPr/>
        <p:txBody>
          <a:bodyPr/>
          <a:lstStyle/>
          <a:p>
            <a:pPr>
              <a:defRPr/>
            </a:pPr>
            <a:r>
              <a:rPr lang="en-US" dirty="0"/>
              <a:t>Measures: Output versus outcome</a:t>
            </a:r>
          </a:p>
        </p:txBody>
      </p:sp>
      <p:graphicFrame>
        <p:nvGraphicFramePr>
          <p:cNvPr id="4" name="Content Placeholder 3">
            <a:extLst>
              <a:ext uri="{FF2B5EF4-FFF2-40B4-BE49-F238E27FC236}">
                <a16:creationId xmlns:a16="http://schemas.microsoft.com/office/drawing/2014/main" xmlns="" id="{354422DA-D34D-47CC-8167-E9B684C5A3AE}"/>
              </a:ext>
            </a:extLst>
          </p:cNvPr>
          <p:cNvGraphicFramePr>
            <a:graphicFrameLocks noGrp="1"/>
          </p:cNvGraphicFramePr>
          <p:nvPr>
            <p:ph idx="4294967295"/>
            <p:extLst>
              <p:ext uri="{D42A27DB-BD31-4B8C-83A1-F6EECF244321}">
                <p14:modId xmlns:p14="http://schemas.microsoft.com/office/powerpoint/2010/main" val="919512260"/>
              </p:ext>
            </p:extLst>
          </p:nvPr>
        </p:nvGraphicFramePr>
        <p:xfrm>
          <a:off x="1069975" y="2339975"/>
          <a:ext cx="10058400" cy="3297238"/>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370924">
                <a:tc>
                  <a:txBody>
                    <a:bodyPr/>
                    <a:lstStyle/>
                    <a:p>
                      <a:pPr algn="ctr"/>
                      <a:r>
                        <a:rPr lang="en-US" sz="1800" dirty="0"/>
                        <a:t>OUTPUTS</a:t>
                      </a:r>
                    </a:p>
                  </a:txBody>
                  <a:tcPr marT="45730" marB="45730"/>
                </a:tc>
                <a:tc>
                  <a:txBody>
                    <a:bodyPr/>
                    <a:lstStyle/>
                    <a:p>
                      <a:pPr algn="ctr"/>
                      <a:r>
                        <a:rPr lang="en-US" sz="1800" dirty="0"/>
                        <a:t>OUTCOMES</a:t>
                      </a:r>
                    </a:p>
                  </a:txBody>
                  <a:tcPr marT="45730" marB="45730"/>
                </a:tc>
                <a:extLst>
                  <a:ext uri="{0D108BD9-81ED-4DB2-BD59-A6C34878D82A}">
                    <a16:rowId xmlns:a16="http://schemas.microsoft.com/office/drawing/2014/main" xmlns="" val="10000"/>
                  </a:ext>
                </a:extLst>
              </a:tr>
              <a:tr h="1463157">
                <a:tc>
                  <a:txBody>
                    <a:bodyPr/>
                    <a:lstStyle/>
                    <a:p>
                      <a:r>
                        <a:rPr lang="en-US" sz="1800" dirty="0"/>
                        <a:t># of criminalists achieving certification</a:t>
                      </a:r>
                    </a:p>
                    <a:p>
                      <a:endParaRPr lang="en-US" sz="1800" dirty="0"/>
                    </a:p>
                    <a:p>
                      <a:r>
                        <a:rPr lang="en-US" sz="1800" baseline="0" dirty="0"/>
                        <a:t># of certified criminalists at the end of the    </a:t>
                      </a:r>
                    </a:p>
                    <a:p>
                      <a:r>
                        <a:rPr lang="en-US" sz="1800" baseline="0" dirty="0"/>
                        <a:t>    project</a:t>
                      </a:r>
                    </a:p>
                    <a:p>
                      <a:endParaRPr lang="en-US" sz="1800" dirty="0"/>
                    </a:p>
                  </a:txBody>
                  <a:tcPr marT="45730" marB="45730"/>
                </a:tc>
                <a:tc>
                  <a:txBody>
                    <a:bodyPr/>
                    <a:lstStyle/>
                    <a:p>
                      <a:r>
                        <a:rPr lang="en-US" sz="1800" baseline="0" dirty="0"/>
                        <a:t>% of criminalists satisfied with their training program the Aloha Police Department based on the annual satisfaction survey.</a:t>
                      </a:r>
                    </a:p>
                    <a:p>
                      <a:endParaRPr lang="en-US" sz="1800" dirty="0"/>
                    </a:p>
                  </a:txBody>
                  <a:tcPr marT="45730" marB="45730"/>
                </a:tc>
                <a:extLst>
                  <a:ext uri="{0D108BD9-81ED-4DB2-BD59-A6C34878D82A}">
                    <a16:rowId xmlns:a16="http://schemas.microsoft.com/office/drawing/2014/main" xmlns="" val="10001"/>
                  </a:ext>
                </a:extLst>
              </a:tr>
              <a:tr h="1463157">
                <a:tc>
                  <a:txBody>
                    <a:bodyPr/>
                    <a:lstStyle/>
                    <a:p>
                      <a:r>
                        <a:rPr lang="en-US" sz="1800" dirty="0"/>
                        <a:t>#</a:t>
                      </a:r>
                      <a:r>
                        <a:rPr lang="en-US" sz="1800" baseline="0" dirty="0"/>
                        <a:t> of seized firearms</a:t>
                      </a:r>
                    </a:p>
                    <a:p>
                      <a:endParaRPr lang="en-US" sz="1800" baseline="0" dirty="0"/>
                    </a:p>
                    <a:p>
                      <a:r>
                        <a:rPr lang="en-US" sz="1800" baseline="0" dirty="0"/>
                        <a:t># seized firearms entered into NIBIN</a:t>
                      </a:r>
                    </a:p>
                    <a:p>
                      <a:endParaRPr lang="en-US" sz="1800" dirty="0"/>
                    </a:p>
                    <a:p>
                      <a:endParaRPr lang="en-US" sz="1800" dirty="0"/>
                    </a:p>
                  </a:txBody>
                  <a:tcPr marT="45730" marB="45730"/>
                </a:tc>
                <a:tc>
                  <a:txBody>
                    <a:bodyPr/>
                    <a:lstStyle/>
                    <a:p>
                      <a:r>
                        <a:rPr lang="en-US" sz="1800" dirty="0"/>
                        <a:t>% of citizens that report a reduction in gang violence in their area based on a community impact survey.</a:t>
                      </a:r>
                    </a:p>
                  </a:txBody>
                  <a:tcPr marT="45730" marB="45730"/>
                </a:tc>
                <a:extLst>
                  <a:ext uri="{0D108BD9-81ED-4DB2-BD59-A6C34878D82A}">
                    <a16:rowId xmlns:a16="http://schemas.microsoft.com/office/drawing/2014/main" xmlns="" val="10002"/>
                  </a:ext>
                </a:extLst>
              </a:tr>
            </a:tbl>
          </a:graphicData>
        </a:graphic>
      </p:graphicFrame>
      <p:sp>
        <p:nvSpPr>
          <p:cNvPr id="65553" name="Slide Number Placeholder 2">
            <a:extLst>
              <a:ext uri="{FF2B5EF4-FFF2-40B4-BE49-F238E27FC236}">
                <a16:creationId xmlns:a16="http://schemas.microsoft.com/office/drawing/2014/main" xmlns="" id="{C8C26E12-FA54-4D57-8912-E04D6193E9F6}"/>
              </a:ext>
            </a:extLst>
          </p:cNvPr>
          <p:cNvSpPr txBox="1">
            <a:spLocks noGrp="1"/>
          </p:cNvSpPr>
          <p:nvPr/>
        </p:nvSpPr>
        <p:spPr bwMode="auto">
          <a:xfrm>
            <a:off x="11310938" y="6272213"/>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A68DFD41-4058-4E72-9135-DF1136B25A1F}" type="slidenum">
              <a:rPr lang="en-US" altLang="en-US" sz="1400" b="1">
                <a:solidFill>
                  <a:srgbClr val="FFFFFF"/>
                </a:solidFill>
                <a:latin typeface="Rockwell Condensed" panose="02060603050405020104" pitchFamily="18" charset="0"/>
              </a:rPr>
              <a:pPr algn="ctr" eaLnBrk="1" hangingPunct="1"/>
              <a:t>30</a:t>
            </a:fld>
            <a:endParaRPr lang="en-US" altLang="en-US" sz="1400" b="1">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8F18CF98-584F-45E8-AC12-BDB30D410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8AECA790-22D6-4AF5-AAE6-DB6B3B1731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CBE6E81-3496-42D4-8BE1-C637380E24F1}"/>
              </a:ext>
            </a:extLst>
          </p:cNvPr>
          <p:cNvSpPr>
            <a:spLocks noGrp="1"/>
          </p:cNvSpPr>
          <p:nvPr>
            <p:ph type="title" idx="4294967295"/>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 Worksheet</a:t>
            </a:r>
          </a:p>
        </p:txBody>
      </p:sp>
      <p:graphicFrame>
        <p:nvGraphicFramePr>
          <p:cNvPr id="4" name="Content Placeholder 3">
            <a:extLst>
              <a:ext uri="{FF2B5EF4-FFF2-40B4-BE49-F238E27FC236}">
                <a16:creationId xmlns:a16="http://schemas.microsoft.com/office/drawing/2014/main" xmlns="" id="{9D674196-A947-4893-B0D3-8F6D288199FA}"/>
              </a:ext>
            </a:extLst>
          </p:cNvPr>
          <p:cNvGraphicFramePr>
            <a:graphicFrameLocks noGrp="1"/>
          </p:cNvGraphicFramePr>
          <p:nvPr>
            <p:ph idx="4294967295"/>
          </p:nvPr>
        </p:nvGraphicFramePr>
        <p:xfrm>
          <a:off x="4953000" y="1021064"/>
          <a:ext cx="2994823" cy="8958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6564" name="Group 5">
            <a:extLst>
              <a:ext uri="{FF2B5EF4-FFF2-40B4-BE49-F238E27FC236}">
                <a16:creationId xmlns:a16="http://schemas.microsoft.com/office/drawing/2014/main" xmlns="" id="{8B1F2282-71BB-4FBE-9421-5EC171A2FC8B}"/>
              </a:ext>
            </a:extLst>
          </p:cNvPr>
          <p:cNvGrpSpPr>
            <a:grpSpLocks/>
          </p:cNvGrpSpPr>
          <p:nvPr/>
        </p:nvGrpSpPr>
        <p:grpSpPr bwMode="auto">
          <a:xfrm>
            <a:off x="6769100" y="1689100"/>
            <a:ext cx="1597025" cy="866775"/>
            <a:chOff x="876918" y="0"/>
            <a:chExt cx="2184522" cy="1419939"/>
          </a:xfrm>
        </p:grpSpPr>
        <p:sp>
          <p:nvSpPr>
            <p:cNvPr id="7" name="Rounded Rectangle 6">
              <a:extLst>
                <a:ext uri="{FF2B5EF4-FFF2-40B4-BE49-F238E27FC236}">
                  <a16:creationId xmlns:a16="http://schemas.microsoft.com/office/drawing/2014/main" xmlns="" id="{39A306EA-9288-4E80-8B93-86725A87C4AD}"/>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xmlns="" id="{E1FD47AB-1DF8-4803-A356-28BD3B8BE701}"/>
                </a:ext>
              </a:extLst>
            </p:cNvPr>
            <p:cNvSpPr/>
            <p:nvPr/>
          </p:nvSpPr>
          <p:spPr>
            <a:xfrm>
              <a:off x="946406" y="67616"/>
              <a:ext cx="2115034" cy="128470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dirty="0"/>
                <a:t>Objective</a:t>
              </a:r>
            </a:p>
          </p:txBody>
        </p:sp>
      </p:grpSp>
      <p:sp>
        <p:nvSpPr>
          <p:cNvPr id="66565" name="TextBox 14">
            <a:extLst>
              <a:ext uri="{FF2B5EF4-FFF2-40B4-BE49-F238E27FC236}">
                <a16:creationId xmlns:a16="http://schemas.microsoft.com/office/drawing/2014/main" xmlns="" id="{6DB7891F-1752-4B14-AD66-381EDC19C7E3}"/>
              </a:ext>
            </a:extLst>
          </p:cNvPr>
          <p:cNvSpPr txBox="1">
            <a:spLocks noChangeArrowheads="1"/>
          </p:cNvSpPr>
          <p:nvPr/>
        </p:nvSpPr>
        <p:spPr bwMode="auto">
          <a:xfrm>
            <a:off x="1020763" y="4738688"/>
            <a:ext cx="4133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Indicator: _______________________</a:t>
            </a:r>
          </a:p>
          <a:p>
            <a:endParaRPr lang="en-US" altLang="en-US"/>
          </a:p>
          <a:p>
            <a:r>
              <a:rPr lang="en-US" altLang="en-US"/>
              <a:t>_______________________________</a:t>
            </a:r>
          </a:p>
          <a:p>
            <a:endParaRPr lang="en-US" altLang="en-US"/>
          </a:p>
          <a:p>
            <a:r>
              <a:rPr lang="en-US" altLang="en-US"/>
              <a:t>_______________________________</a:t>
            </a:r>
          </a:p>
        </p:txBody>
      </p:sp>
      <p:grpSp>
        <p:nvGrpSpPr>
          <p:cNvPr id="66566" name="Group 16">
            <a:extLst>
              <a:ext uri="{FF2B5EF4-FFF2-40B4-BE49-F238E27FC236}">
                <a16:creationId xmlns:a16="http://schemas.microsoft.com/office/drawing/2014/main" xmlns="" id="{79B5D7CF-171D-4A32-B043-AD662BE8CC58}"/>
              </a:ext>
            </a:extLst>
          </p:cNvPr>
          <p:cNvGrpSpPr>
            <a:grpSpLocks/>
          </p:cNvGrpSpPr>
          <p:nvPr/>
        </p:nvGrpSpPr>
        <p:grpSpPr bwMode="auto">
          <a:xfrm>
            <a:off x="3370263" y="1733550"/>
            <a:ext cx="1582737" cy="860425"/>
            <a:chOff x="876918" y="0"/>
            <a:chExt cx="2184522" cy="1419939"/>
          </a:xfrm>
        </p:grpSpPr>
        <p:sp>
          <p:nvSpPr>
            <p:cNvPr id="18" name="Rounded Rectangle 17">
              <a:extLst>
                <a:ext uri="{FF2B5EF4-FFF2-40B4-BE49-F238E27FC236}">
                  <a16:creationId xmlns:a16="http://schemas.microsoft.com/office/drawing/2014/main" xmlns="" id="{3DE08DF8-2BE4-413C-AD05-5CECDBE614E8}"/>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xmlns="" id="{F539DA63-4F71-4946-8F39-24A542757BD2}"/>
                </a:ext>
              </a:extLst>
            </p:cNvPr>
            <p:cNvSpPr/>
            <p:nvPr/>
          </p:nvSpPr>
          <p:spPr>
            <a:xfrm>
              <a:off x="947033" y="68115"/>
              <a:ext cx="2114407" cy="1283709"/>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spcCol="1270" anchor="ctr"/>
            <a:lstStyle/>
            <a:p>
              <a:pPr algn="ctr" defTabSz="2533650">
                <a:lnSpc>
                  <a:spcPct val="90000"/>
                </a:lnSpc>
                <a:spcAft>
                  <a:spcPct val="35000"/>
                </a:spcAft>
                <a:defRPr/>
              </a:pPr>
              <a:r>
                <a:rPr lang="en-US" dirty="0"/>
                <a:t>Objective</a:t>
              </a:r>
            </a:p>
          </p:txBody>
        </p:sp>
      </p:grpSp>
      <p:grpSp>
        <p:nvGrpSpPr>
          <p:cNvPr id="66567" name="Group 19">
            <a:extLst>
              <a:ext uri="{FF2B5EF4-FFF2-40B4-BE49-F238E27FC236}">
                <a16:creationId xmlns:a16="http://schemas.microsoft.com/office/drawing/2014/main" xmlns="" id="{FB71ACA6-EBE5-46C6-9A9A-1AFA476491CF}"/>
              </a:ext>
            </a:extLst>
          </p:cNvPr>
          <p:cNvGrpSpPr>
            <a:grpSpLocks/>
          </p:cNvGrpSpPr>
          <p:nvPr/>
        </p:nvGrpSpPr>
        <p:grpSpPr bwMode="auto">
          <a:xfrm>
            <a:off x="8574088" y="1670050"/>
            <a:ext cx="1611312" cy="950913"/>
            <a:chOff x="876918" y="0"/>
            <a:chExt cx="2184522" cy="1419939"/>
          </a:xfrm>
        </p:grpSpPr>
        <p:sp>
          <p:nvSpPr>
            <p:cNvPr id="2" name="Rounded Rectangle 20">
              <a:extLst>
                <a:ext uri="{FF2B5EF4-FFF2-40B4-BE49-F238E27FC236}">
                  <a16:creationId xmlns:a16="http://schemas.microsoft.com/office/drawing/2014/main" xmlns="" id="{7E3918A6-2938-4A88-9497-42BF8ECCEB00}"/>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 name="Rounded Rectangle 4">
              <a:extLst>
                <a:ext uri="{FF2B5EF4-FFF2-40B4-BE49-F238E27FC236}">
                  <a16:creationId xmlns:a16="http://schemas.microsoft.com/office/drawing/2014/main" xmlns="" id="{57DAE4F6-EA2D-4B2B-A663-99D05A33048D}"/>
                </a:ext>
              </a:extLst>
            </p:cNvPr>
            <p:cNvSpPr/>
            <p:nvPr/>
          </p:nvSpPr>
          <p:spPr>
            <a:xfrm>
              <a:off x="945790" y="68746"/>
              <a:ext cx="2115650" cy="1282448"/>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anchor="ctr"/>
            <a:lstStyle>
              <a:lvl1pPr defTabSz="2533650">
                <a:defRPr>
                  <a:solidFill>
                    <a:schemeClr val="tx1"/>
                  </a:solidFill>
                  <a:latin typeface="Arial" panose="020B0604020202020204" pitchFamily="34" charset="0"/>
                  <a:cs typeface="Arial" panose="020B0604020202020204" pitchFamily="34" charset="0"/>
                </a:defRPr>
              </a:lvl1pPr>
              <a:lvl2pPr marL="742950" indent="-285750" defTabSz="2533650">
                <a:defRPr>
                  <a:solidFill>
                    <a:schemeClr val="tx1"/>
                  </a:solidFill>
                  <a:latin typeface="Arial" panose="020B0604020202020204" pitchFamily="34" charset="0"/>
                  <a:cs typeface="Arial" panose="020B0604020202020204" pitchFamily="34" charset="0"/>
                </a:defRPr>
              </a:lvl2pPr>
              <a:lvl3pPr marL="1143000" indent="-228600" defTabSz="2533650">
                <a:defRPr>
                  <a:solidFill>
                    <a:schemeClr val="tx1"/>
                  </a:solidFill>
                  <a:latin typeface="Arial" panose="020B0604020202020204" pitchFamily="34" charset="0"/>
                  <a:cs typeface="Arial" panose="020B0604020202020204" pitchFamily="34" charset="0"/>
                </a:defRPr>
              </a:lvl3pPr>
              <a:lvl4pPr marL="1600200" indent="-228600" defTabSz="2533650">
                <a:defRPr>
                  <a:solidFill>
                    <a:schemeClr val="tx1"/>
                  </a:solidFill>
                  <a:latin typeface="Arial" panose="020B0604020202020204" pitchFamily="34" charset="0"/>
                  <a:cs typeface="Arial" panose="020B0604020202020204" pitchFamily="34" charset="0"/>
                </a:defRPr>
              </a:lvl4pPr>
              <a:lvl5pPr marL="2057400" indent="-228600" defTabSz="2533650">
                <a:defRPr>
                  <a:solidFill>
                    <a:schemeClr val="tx1"/>
                  </a:solidFill>
                  <a:latin typeface="Arial" panose="020B0604020202020204" pitchFamily="34" charset="0"/>
                  <a:cs typeface="Arial" panose="020B0604020202020204" pitchFamily="34" charset="0"/>
                </a:defRPr>
              </a:lvl5pPr>
              <a:lvl6pPr marL="25146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Aft>
                  <a:spcPct val="35000"/>
                </a:spcAft>
                <a:defRPr/>
              </a:pPr>
              <a:r>
                <a:rPr lang="en-US" altLang="en-US" sz="2000">
                  <a:solidFill>
                    <a:srgbClr val="FFFFFF"/>
                  </a:solidFill>
                  <a:latin typeface="Rockwell" panose="02060603020205020403" pitchFamily="18" charset="0"/>
                </a:rPr>
                <a:t>Activities</a:t>
              </a:r>
            </a:p>
          </p:txBody>
        </p:sp>
      </p:grpSp>
      <p:sp>
        <p:nvSpPr>
          <p:cNvPr id="66568" name="TextBox 14">
            <a:extLst>
              <a:ext uri="{FF2B5EF4-FFF2-40B4-BE49-F238E27FC236}">
                <a16:creationId xmlns:a16="http://schemas.microsoft.com/office/drawing/2014/main" xmlns="" id="{D0B24558-62C6-46B0-A5D2-E2C513F873D6}"/>
              </a:ext>
            </a:extLst>
          </p:cNvPr>
          <p:cNvSpPr txBox="1">
            <a:spLocks noChangeArrowheads="1"/>
          </p:cNvSpPr>
          <p:nvPr/>
        </p:nvSpPr>
        <p:spPr bwMode="auto">
          <a:xfrm>
            <a:off x="6586538" y="4738688"/>
            <a:ext cx="4133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Indicator: _______________________</a:t>
            </a:r>
          </a:p>
          <a:p>
            <a:endParaRPr lang="en-US" altLang="en-US"/>
          </a:p>
          <a:p>
            <a:r>
              <a:rPr lang="en-US" altLang="en-US"/>
              <a:t>_______________________________</a:t>
            </a:r>
          </a:p>
          <a:p>
            <a:endParaRPr lang="en-US" altLang="en-US"/>
          </a:p>
          <a:p>
            <a:r>
              <a:rPr lang="en-US" altLang="en-US"/>
              <a:t>_______________________________</a:t>
            </a:r>
          </a:p>
        </p:txBody>
      </p:sp>
      <p:grpSp>
        <p:nvGrpSpPr>
          <p:cNvPr id="66569" name="Group 11">
            <a:extLst>
              <a:ext uri="{FF2B5EF4-FFF2-40B4-BE49-F238E27FC236}">
                <a16:creationId xmlns:a16="http://schemas.microsoft.com/office/drawing/2014/main" xmlns="" id="{0CF6E5AD-63B1-4307-8591-FF3C17CB97F1}"/>
              </a:ext>
            </a:extLst>
          </p:cNvPr>
          <p:cNvGrpSpPr>
            <a:grpSpLocks/>
          </p:cNvGrpSpPr>
          <p:nvPr/>
        </p:nvGrpSpPr>
        <p:grpSpPr bwMode="auto">
          <a:xfrm>
            <a:off x="2016125" y="2735263"/>
            <a:ext cx="2249488" cy="1089025"/>
            <a:chOff x="876918" y="0"/>
            <a:chExt cx="2184522" cy="1419939"/>
          </a:xfrm>
        </p:grpSpPr>
        <p:sp>
          <p:nvSpPr>
            <p:cNvPr id="6" name="Rounded Rectangle 12">
              <a:extLst>
                <a:ext uri="{FF2B5EF4-FFF2-40B4-BE49-F238E27FC236}">
                  <a16:creationId xmlns:a16="http://schemas.microsoft.com/office/drawing/2014/main" xmlns="" id="{DCFB72EC-6487-48C2-B389-35E382D58ED6}"/>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xmlns="" id="{1A6CF45D-4C44-4520-995E-2FAC61B082D4}"/>
                </a:ext>
              </a:extLst>
            </p:cNvPr>
            <p:cNvSpPr/>
            <p:nvPr/>
          </p:nvSpPr>
          <p:spPr>
            <a:xfrm>
              <a:off x="946293" y="68305"/>
              <a:ext cx="2115147" cy="128332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anchor="ctr"/>
            <a:lstStyle>
              <a:lvl1pPr defTabSz="2533650">
                <a:defRPr>
                  <a:solidFill>
                    <a:schemeClr val="tx1"/>
                  </a:solidFill>
                  <a:latin typeface="Arial" panose="020B0604020202020204" pitchFamily="34" charset="0"/>
                  <a:cs typeface="Arial" panose="020B0604020202020204" pitchFamily="34" charset="0"/>
                </a:defRPr>
              </a:lvl1pPr>
              <a:lvl2pPr marL="742950" indent="-285750" defTabSz="2533650">
                <a:defRPr>
                  <a:solidFill>
                    <a:schemeClr val="tx1"/>
                  </a:solidFill>
                  <a:latin typeface="Arial" panose="020B0604020202020204" pitchFamily="34" charset="0"/>
                  <a:cs typeface="Arial" panose="020B0604020202020204" pitchFamily="34" charset="0"/>
                </a:defRPr>
              </a:lvl2pPr>
              <a:lvl3pPr marL="1143000" indent="-228600" defTabSz="2533650">
                <a:defRPr>
                  <a:solidFill>
                    <a:schemeClr val="tx1"/>
                  </a:solidFill>
                  <a:latin typeface="Arial" panose="020B0604020202020204" pitchFamily="34" charset="0"/>
                  <a:cs typeface="Arial" panose="020B0604020202020204" pitchFamily="34" charset="0"/>
                </a:defRPr>
              </a:lvl3pPr>
              <a:lvl4pPr marL="1600200" indent="-228600" defTabSz="2533650">
                <a:defRPr>
                  <a:solidFill>
                    <a:schemeClr val="tx1"/>
                  </a:solidFill>
                  <a:latin typeface="Arial" panose="020B0604020202020204" pitchFamily="34" charset="0"/>
                  <a:cs typeface="Arial" panose="020B0604020202020204" pitchFamily="34" charset="0"/>
                </a:defRPr>
              </a:lvl4pPr>
              <a:lvl5pPr marL="2057400" indent="-228600" defTabSz="2533650">
                <a:defRPr>
                  <a:solidFill>
                    <a:schemeClr val="tx1"/>
                  </a:solidFill>
                  <a:latin typeface="Arial" panose="020B0604020202020204" pitchFamily="34" charset="0"/>
                  <a:cs typeface="Arial" panose="020B0604020202020204" pitchFamily="34" charset="0"/>
                </a:defRPr>
              </a:lvl5pPr>
              <a:lvl6pPr marL="25146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Aft>
                  <a:spcPct val="35000"/>
                </a:spcAft>
                <a:defRPr/>
              </a:pPr>
              <a:r>
                <a:rPr lang="en-US" altLang="en-US" sz="2000">
                  <a:solidFill>
                    <a:srgbClr val="FFFFFF"/>
                  </a:solidFill>
                  <a:latin typeface="Rockwell" panose="02060603020205020403" pitchFamily="18" charset="0"/>
                </a:rPr>
                <a:t>Performance Indicator</a:t>
              </a:r>
            </a:p>
          </p:txBody>
        </p:sp>
      </p:grpSp>
      <p:grpSp>
        <p:nvGrpSpPr>
          <p:cNvPr id="66570" name="Group 19">
            <a:extLst>
              <a:ext uri="{FF2B5EF4-FFF2-40B4-BE49-F238E27FC236}">
                <a16:creationId xmlns:a16="http://schemas.microsoft.com/office/drawing/2014/main" xmlns="" id="{B2128FB8-A9AC-46AD-BFC2-30BA6D3607B0}"/>
              </a:ext>
            </a:extLst>
          </p:cNvPr>
          <p:cNvGrpSpPr>
            <a:grpSpLocks/>
          </p:cNvGrpSpPr>
          <p:nvPr/>
        </p:nvGrpSpPr>
        <p:grpSpPr bwMode="auto">
          <a:xfrm>
            <a:off x="1631950" y="1684338"/>
            <a:ext cx="1611313" cy="950912"/>
            <a:chOff x="876918" y="0"/>
            <a:chExt cx="2184522" cy="1419939"/>
          </a:xfrm>
        </p:grpSpPr>
        <p:sp>
          <p:nvSpPr>
            <p:cNvPr id="21" name="Rounded Rectangle 20">
              <a:extLst>
                <a:ext uri="{FF2B5EF4-FFF2-40B4-BE49-F238E27FC236}">
                  <a16:creationId xmlns:a16="http://schemas.microsoft.com/office/drawing/2014/main" xmlns="" id="{768D4831-F13D-4FFF-BFC4-9D8EFEF211F5}"/>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xmlns="" id="{AA148DC7-C577-45C6-B186-1949A05E265C}"/>
                </a:ext>
              </a:extLst>
            </p:cNvPr>
            <p:cNvSpPr/>
            <p:nvPr/>
          </p:nvSpPr>
          <p:spPr>
            <a:xfrm>
              <a:off x="945790" y="68744"/>
              <a:ext cx="2115650" cy="1282451"/>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anchor="ctr"/>
            <a:lstStyle>
              <a:lvl1pPr defTabSz="2533650">
                <a:defRPr>
                  <a:solidFill>
                    <a:schemeClr val="tx1"/>
                  </a:solidFill>
                  <a:latin typeface="Arial" panose="020B0604020202020204" pitchFamily="34" charset="0"/>
                  <a:cs typeface="Arial" panose="020B0604020202020204" pitchFamily="34" charset="0"/>
                </a:defRPr>
              </a:lvl1pPr>
              <a:lvl2pPr marL="742950" indent="-285750" defTabSz="2533650">
                <a:defRPr>
                  <a:solidFill>
                    <a:schemeClr val="tx1"/>
                  </a:solidFill>
                  <a:latin typeface="Arial" panose="020B0604020202020204" pitchFamily="34" charset="0"/>
                  <a:cs typeface="Arial" panose="020B0604020202020204" pitchFamily="34" charset="0"/>
                </a:defRPr>
              </a:lvl2pPr>
              <a:lvl3pPr marL="1143000" indent="-228600" defTabSz="2533650">
                <a:defRPr>
                  <a:solidFill>
                    <a:schemeClr val="tx1"/>
                  </a:solidFill>
                  <a:latin typeface="Arial" panose="020B0604020202020204" pitchFamily="34" charset="0"/>
                  <a:cs typeface="Arial" panose="020B0604020202020204" pitchFamily="34" charset="0"/>
                </a:defRPr>
              </a:lvl3pPr>
              <a:lvl4pPr marL="1600200" indent="-228600" defTabSz="2533650">
                <a:defRPr>
                  <a:solidFill>
                    <a:schemeClr val="tx1"/>
                  </a:solidFill>
                  <a:latin typeface="Arial" panose="020B0604020202020204" pitchFamily="34" charset="0"/>
                  <a:cs typeface="Arial" panose="020B0604020202020204" pitchFamily="34" charset="0"/>
                </a:defRPr>
              </a:lvl4pPr>
              <a:lvl5pPr marL="2057400" indent="-228600" defTabSz="2533650">
                <a:defRPr>
                  <a:solidFill>
                    <a:schemeClr val="tx1"/>
                  </a:solidFill>
                  <a:latin typeface="Arial" panose="020B0604020202020204" pitchFamily="34" charset="0"/>
                  <a:cs typeface="Arial" panose="020B0604020202020204" pitchFamily="34" charset="0"/>
                </a:defRPr>
              </a:lvl5pPr>
              <a:lvl6pPr marL="25146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Aft>
                  <a:spcPct val="35000"/>
                </a:spcAft>
                <a:defRPr/>
              </a:pPr>
              <a:r>
                <a:rPr lang="en-US" altLang="en-US" sz="2000">
                  <a:solidFill>
                    <a:srgbClr val="FFFFFF"/>
                  </a:solidFill>
                  <a:latin typeface="Rockwell" panose="02060603020205020403" pitchFamily="18" charset="0"/>
                </a:rPr>
                <a:t>Activities</a:t>
              </a:r>
            </a:p>
          </p:txBody>
        </p:sp>
      </p:grpSp>
      <p:grpSp>
        <p:nvGrpSpPr>
          <p:cNvPr id="66571" name="Group 11">
            <a:extLst>
              <a:ext uri="{FF2B5EF4-FFF2-40B4-BE49-F238E27FC236}">
                <a16:creationId xmlns:a16="http://schemas.microsoft.com/office/drawing/2014/main" xmlns="" id="{7DAF9FCF-BE8C-4219-8A4B-FE17F5D910A2}"/>
              </a:ext>
            </a:extLst>
          </p:cNvPr>
          <p:cNvGrpSpPr>
            <a:grpSpLocks/>
          </p:cNvGrpSpPr>
          <p:nvPr/>
        </p:nvGrpSpPr>
        <p:grpSpPr bwMode="auto">
          <a:xfrm>
            <a:off x="7224713" y="2693988"/>
            <a:ext cx="2249487" cy="1089025"/>
            <a:chOff x="876918" y="0"/>
            <a:chExt cx="2184522" cy="1419939"/>
          </a:xfrm>
        </p:grpSpPr>
        <p:sp>
          <p:nvSpPr>
            <p:cNvPr id="13" name="Rounded Rectangle 12">
              <a:extLst>
                <a:ext uri="{FF2B5EF4-FFF2-40B4-BE49-F238E27FC236}">
                  <a16:creationId xmlns:a16="http://schemas.microsoft.com/office/drawing/2014/main" xmlns="" id="{BBFDAEE3-24A0-42EA-B356-12DA71DAB1EC}"/>
                </a:ext>
              </a:extLst>
            </p:cNvPr>
            <p:cNvSpPr/>
            <p:nvPr/>
          </p:nvSpPr>
          <p:spPr>
            <a:xfrm>
              <a:off x="876918" y="0"/>
              <a:ext cx="2184522" cy="1419939"/>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xmlns="" id="{8959BE6C-E474-4C53-81BB-0EE19D8E4CE2}"/>
                </a:ext>
              </a:extLst>
            </p:cNvPr>
            <p:cNvSpPr/>
            <p:nvPr/>
          </p:nvSpPr>
          <p:spPr>
            <a:xfrm>
              <a:off x="946292" y="68305"/>
              <a:ext cx="2115148" cy="1283327"/>
            </a:xfrm>
            <a:prstGeom prst="rect">
              <a:avLst/>
            </a:prstGeom>
          </p:spPr>
          <p:style>
            <a:lnRef idx="0">
              <a:scrgbClr r="0" g="0" b="0"/>
            </a:lnRef>
            <a:fillRef idx="0">
              <a:scrgbClr r="0" g="0" b="0"/>
            </a:fillRef>
            <a:effectRef idx="0">
              <a:scrgbClr r="0" g="0" b="0"/>
            </a:effectRef>
            <a:fontRef idx="minor">
              <a:schemeClr val="lt1"/>
            </a:fontRef>
          </p:style>
          <p:txBody>
            <a:bodyPr lIns="217170" tIns="217170" rIns="217170" bIns="217170" anchor="ctr"/>
            <a:lstStyle>
              <a:lvl1pPr defTabSz="2533650">
                <a:defRPr>
                  <a:solidFill>
                    <a:schemeClr val="tx1"/>
                  </a:solidFill>
                  <a:latin typeface="Arial" panose="020B0604020202020204" pitchFamily="34" charset="0"/>
                  <a:cs typeface="Arial" panose="020B0604020202020204" pitchFamily="34" charset="0"/>
                </a:defRPr>
              </a:lvl1pPr>
              <a:lvl2pPr marL="742950" indent="-285750" defTabSz="2533650">
                <a:defRPr>
                  <a:solidFill>
                    <a:schemeClr val="tx1"/>
                  </a:solidFill>
                  <a:latin typeface="Arial" panose="020B0604020202020204" pitchFamily="34" charset="0"/>
                  <a:cs typeface="Arial" panose="020B0604020202020204" pitchFamily="34" charset="0"/>
                </a:defRPr>
              </a:lvl2pPr>
              <a:lvl3pPr marL="1143000" indent="-228600" defTabSz="2533650">
                <a:defRPr>
                  <a:solidFill>
                    <a:schemeClr val="tx1"/>
                  </a:solidFill>
                  <a:latin typeface="Arial" panose="020B0604020202020204" pitchFamily="34" charset="0"/>
                  <a:cs typeface="Arial" panose="020B0604020202020204" pitchFamily="34" charset="0"/>
                </a:defRPr>
              </a:lvl3pPr>
              <a:lvl4pPr marL="1600200" indent="-228600" defTabSz="2533650">
                <a:defRPr>
                  <a:solidFill>
                    <a:schemeClr val="tx1"/>
                  </a:solidFill>
                  <a:latin typeface="Arial" panose="020B0604020202020204" pitchFamily="34" charset="0"/>
                  <a:cs typeface="Arial" panose="020B0604020202020204" pitchFamily="34" charset="0"/>
                </a:defRPr>
              </a:lvl4pPr>
              <a:lvl5pPr marL="2057400" indent="-228600" defTabSz="2533650">
                <a:defRPr>
                  <a:solidFill>
                    <a:schemeClr val="tx1"/>
                  </a:solidFill>
                  <a:latin typeface="Arial" panose="020B0604020202020204" pitchFamily="34" charset="0"/>
                  <a:cs typeface="Arial" panose="020B0604020202020204" pitchFamily="34" charset="0"/>
                </a:defRPr>
              </a:lvl5pPr>
              <a:lvl6pPr marL="25146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533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Aft>
                  <a:spcPct val="35000"/>
                </a:spcAft>
                <a:defRPr/>
              </a:pPr>
              <a:r>
                <a:rPr lang="en-US" altLang="en-US" sz="2000">
                  <a:solidFill>
                    <a:srgbClr val="FFFFFF"/>
                  </a:solidFill>
                  <a:latin typeface="Rockwell" panose="02060603020205020403" pitchFamily="18" charset="0"/>
                </a:rPr>
                <a:t>Performance Indicator</a:t>
              </a:r>
            </a:p>
          </p:txBody>
        </p:sp>
      </p:grpSp>
      <p:sp>
        <p:nvSpPr>
          <p:cNvPr id="66572" name="Slide Number Placeholder 9">
            <a:extLst>
              <a:ext uri="{FF2B5EF4-FFF2-40B4-BE49-F238E27FC236}">
                <a16:creationId xmlns:a16="http://schemas.microsoft.com/office/drawing/2014/main" xmlns="" id="{D0886B8E-2067-4CCB-8E4F-3D22A425D8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EC4BF6-9F2B-47F1-A00D-41C5159C4616}" type="slidenum">
              <a:rPr lang="en-US" altLang="en-US" smtClean="0">
                <a:solidFill>
                  <a:srgbClr val="FFFFFF"/>
                </a:solidFill>
                <a:latin typeface="Rockwell Condensed" panose="02060603050405020104" pitchFamily="18" charset="0"/>
              </a:rPr>
              <a:pPr/>
              <a:t>31</a:t>
            </a:fld>
            <a:endParaRPr lang="en-US" altLang="en-US">
              <a:solidFill>
                <a:srgbClr val="FFFFFF"/>
              </a:solidFill>
              <a:latin typeface="Rockwell Condensed" panose="02060603050405020104" pitchFamily="18" charset="0"/>
            </a:endParaRPr>
          </a:p>
        </p:txBody>
      </p:sp>
      <p:pic>
        <p:nvPicPr>
          <p:cNvPr id="11" name="Audio 10">
            <a:hlinkClick r:id="" action="ppaction://media"/>
            <a:extLst>
              <a:ext uri="{FF2B5EF4-FFF2-40B4-BE49-F238E27FC236}">
                <a16:creationId xmlns:a16="http://schemas.microsoft.com/office/drawing/2014/main" xmlns="" id="{0EF6CDE4-2D4E-4B0A-B500-627B3000B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xmlns="" id="{D61BE3EB-1963-4C30-8221-0DCDA4A9B7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a:extLst>
              <a:ext uri="{FF2B5EF4-FFF2-40B4-BE49-F238E27FC236}">
                <a16:creationId xmlns:a16="http://schemas.microsoft.com/office/drawing/2014/main" xmlns="" id="{90AEE6AC-AE3F-470F-8CCE-7658672A06EE}"/>
              </a:ext>
            </a:extLst>
          </p:cNvPr>
          <p:cNvGrpSpPr>
            <a:grpSpLocks/>
          </p:cNvGrpSpPr>
          <p:nvPr/>
        </p:nvGrpSpPr>
        <p:grpSpPr bwMode="auto">
          <a:xfrm>
            <a:off x="5891213" y="1008063"/>
            <a:ext cx="1762125" cy="1763712"/>
            <a:chOff x="4147616" y="1452"/>
            <a:chExt cx="1763166" cy="1763166"/>
          </a:xfrm>
        </p:grpSpPr>
        <p:sp>
          <p:nvSpPr>
            <p:cNvPr id="4" name="Oval 3">
              <a:extLst>
                <a:ext uri="{FF2B5EF4-FFF2-40B4-BE49-F238E27FC236}">
                  <a16:creationId xmlns:a16="http://schemas.microsoft.com/office/drawing/2014/main" xmlns="" id="{302B21DC-ABEC-4ACA-A439-128B8B3BACE1}"/>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xmlns="" id="{9B868E88-A176-48AF-B0DB-A947B528E4B2}"/>
                </a:ext>
              </a:extLst>
            </p:cNvPr>
            <p:cNvSpPr/>
            <p:nvPr/>
          </p:nvSpPr>
          <p:spPr>
            <a:xfrm>
              <a:off x="4406531" y="260134"/>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Problem</a:t>
              </a:r>
            </a:p>
            <a:p>
              <a:pPr algn="ctr" defTabSz="711200">
                <a:lnSpc>
                  <a:spcPct val="90000"/>
                </a:lnSpc>
                <a:spcAft>
                  <a:spcPct val="35000"/>
                </a:spcAft>
                <a:defRPr/>
              </a:pPr>
              <a:r>
                <a:rPr lang="en-US" sz="1600" dirty="0"/>
                <a:t>Need</a:t>
              </a:r>
            </a:p>
          </p:txBody>
        </p:sp>
      </p:grpSp>
      <p:grpSp>
        <p:nvGrpSpPr>
          <p:cNvPr id="68611" name="Group 5">
            <a:extLst>
              <a:ext uri="{FF2B5EF4-FFF2-40B4-BE49-F238E27FC236}">
                <a16:creationId xmlns:a16="http://schemas.microsoft.com/office/drawing/2014/main" xmlns="" id="{D552AE29-CCD1-494D-997F-A8457EFC500B}"/>
              </a:ext>
            </a:extLst>
          </p:cNvPr>
          <p:cNvGrpSpPr>
            <a:grpSpLocks/>
          </p:cNvGrpSpPr>
          <p:nvPr/>
        </p:nvGrpSpPr>
        <p:grpSpPr bwMode="auto">
          <a:xfrm>
            <a:off x="7745413" y="2452688"/>
            <a:ext cx="1762125" cy="1763712"/>
            <a:chOff x="6287955" y="1556499"/>
            <a:chExt cx="1763166" cy="1763166"/>
          </a:xfrm>
        </p:grpSpPr>
        <p:sp>
          <p:nvSpPr>
            <p:cNvPr id="7" name="Oval 6">
              <a:extLst>
                <a:ext uri="{FF2B5EF4-FFF2-40B4-BE49-F238E27FC236}">
                  <a16:creationId xmlns:a16="http://schemas.microsoft.com/office/drawing/2014/main" xmlns="" id="{E99913A3-726E-4282-9102-92275954613B}"/>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F79FE913-6825-4F6F-9542-6C14DABFB047}"/>
                </a:ext>
              </a:extLst>
            </p:cNvPr>
            <p:cNvSpPr/>
            <p:nvPr/>
          </p:nvSpPr>
          <p:spPr>
            <a:xfrm>
              <a:off x="6546870" y="1815181"/>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Goal</a:t>
              </a:r>
            </a:p>
          </p:txBody>
        </p:sp>
      </p:grpSp>
      <p:grpSp>
        <p:nvGrpSpPr>
          <p:cNvPr id="68612" name="Group 11">
            <a:extLst>
              <a:ext uri="{FF2B5EF4-FFF2-40B4-BE49-F238E27FC236}">
                <a16:creationId xmlns:a16="http://schemas.microsoft.com/office/drawing/2014/main" xmlns="" id="{89EF93A6-2857-46BA-B848-1F5F99695AD0}"/>
              </a:ext>
            </a:extLst>
          </p:cNvPr>
          <p:cNvGrpSpPr>
            <a:grpSpLocks/>
          </p:cNvGrpSpPr>
          <p:nvPr/>
        </p:nvGrpSpPr>
        <p:grpSpPr bwMode="auto">
          <a:xfrm>
            <a:off x="7340600" y="4706938"/>
            <a:ext cx="1762125" cy="1762125"/>
            <a:chOff x="5470418" y="4072618"/>
            <a:chExt cx="1763166" cy="1763166"/>
          </a:xfrm>
        </p:grpSpPr>
        <p:sp>
          <p:nvSpPr>
            <p:cNvPr id="13" name="Oval 12">
              <a:extLst>
                <a:ext uri="{FF2B5EF4-FFF2-40B4-BE49-F238E27FC236}">
                  <a16:creationId xmlns:a16="http://schemas.microsoft.com/office/drawing/2014/main" xmlns="" id="{8F3CC87B-079F-4C21-BD1C-A9FA215B570C}"/>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D2CDBEE7-C1A8-4983-B94B-7A8F4137F3CE}"/>
                </a:ext>
              </a:extLst>
            </p:cNvPr>
            <p:cNvSpPr/>
            <p:nvPr/>
          </p:nvSpPr>
          <p:spPr>
            <a:xfrm>
              <a:off x="5729334"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Objectives</a:t>
              </a:r>
            </a:p>
          </p:txBody>
        </p:sp>
      </p:grpSp>
      <p:grpSp>
        <p:nvGrpSpPr>
          <p:cNvPr id="68613" name="Group 14">
            <a:extLst>
              <a:ext uri="{FF2B5EF4-FFF2-40B4-BE49-F238E27FC236}">
                <a16:creationId xmlns:a16="http://schemas.microsoft.com/office/drawing/2014/main" xmlns="" id="{9136AD6A-33C7-4D46-94B3-77E3B15E7485}"/>
              </a:ext>
            </a:extLst>
          </p:cNvPr>
          <p:cNvGrpSpPr>
            <a:grpSpLocks/>
          </p:cNvGrpSpPr>
          <p:nvPr/>
        </p:nvGrpSpPr>
        <p:grpSpPr bwMode="auto">
          <a:xfrm>
            <a:off x="4665663" y="4706938"/>
            <a:ext cx="1762125" cy="1762125"/>
            <a:chOff x="2824814" y="4072618"/>
            <a:chExt cx="1763166" cy="1763166"/>
          </a:xfrm>
        </p:grpSpPr>
        <p:sp>
          <p:nvSpPr>
            <p:cNvPr id="16" name="Oval 15">
              <a:extLst>
                <a:ext uri="{FF2B5EF4-FFF2-40B4-BE49-F238E27FC236}">
                  <a16:creationId xmlns:a16="http://schemas.microsoft.com/office/drawing/2014/main" xmlns="" id="{EEB97790-C6D9-4894-A6F0-989200C36C6E}"/>
                </a:ext>
              </a:extLst>
            </p:cNvPr>
            <p:cNvSpPr/>
            <p:nvPr/>
          </p:nvSpPr>
          <p:spPr>
            <a:xfrm>
              <a:off x="2824814"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47450554-C243-46CE-B2C3-488BE6AE6332}"/>
                </a:ext>
              </a:extLst>
            </p:cNvPr>
            <p:cNvSpPr/>
            <p:nvPr/>
          </p:nvSpPr>
          <p:spPr>
            <a:xfrm>
              <a:off x="3083729"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Activities</a:t>
              </a:r>
            </a:p>
          </p:txBody>
        </p:sp>
      </p:grpSp>
      <p:grpSp>
        <p:nvGrpSpPr>
          <p:cNvPr id="68614" name="Group 17">
            <a:extLst>
              <a:ext uri="{FF2B5EF4-FFF2-40B4-BE49-F238E27FC236}">
                <a16:creationId xmlns:a16="http://schemas.microsoft.com/office/drawing/2014/main" xmlns="" id="{F3D8F985-47EA-49FC-B651-F760C4E7A99D}"/>
              </a:ext>
            </a:extLst>
          </p:cNvPr>
          <p:cNvGrpSpPr>
            <a:grpSpLocks/>
          </p:cNvGrpSpPr>
          <p:nvPr/>
        </p:nvGrpSpPr>
        <p:grpSpPr bwMode="auto">
          <a:xfrm>
            <a:off x="4071938" y="2489200"/>
            <a:ext cx="1763712" cy="1763713"/>
            <a:chOff x="2007277" y="1556499"/>
            <a:chExt cx="1763166" cy="1763166"/>
          </a:xfrm>
        </p:grpSpPr>
        <p:sp>
          <p:nvSpPr>
            <p:cNvPr id="19" name="Oval 18">
              <a:extLst>
                <a:ext uri="{FF2B5EF4-FFF2-40B4-BE49-F238E27FC236}">
                  <a16:creationId xmlns:a16="http://schemas.microsoft.com/office/drawing/2014/main" xmlns="" id="{EE1BA606-28D9-48BC-928E-4ACC7634C627}"/>
                </a:ext>
              </a:extLst>
            </p:cNvPr>
            <p:cNvSpPr/>
            <p:nvPr/>
          </p:nvSpPr>
          <p:spPr>
            <a:xfrm>
              <a:off x="2007277"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xmlns="" id="{5DFFD3D7-0B4E-4383-887A-358305E9589F}"/>
                </a:ext>
              </a:extLst>
            </p:cNvPr>
            <p:cNvSpPr/>
            <p:nvPr/>
          </p:nvSpPr>
          <p:spPr>
            <a:xfrm>
              <a:off x="2265959" y="1815182"/>
              <a:ext cx="1245802" cy="1245801"/>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Performance Indicators</a:t>
              </a:r>
            </a:p>
          </p:txBody>
        </p:sp>
      </p:grpSp>
      <p:sp>
        <p:nvSpPr>
          <p:cNvPr id="21" name="Title 4">
            <a:extLst>
              <a:ext uri="{FF2B5EF4-FFF2-40B4-BE49-F238E27FC236}">
                <a16:creationId xmlns:a16="http://schemas.microsoft.com/office/drawing/2014/main" xmlns="" id="{8839F0DC-218B-42AA-836A-C11A5D53E554}"/>
              </a:ext>
            </a:extLst>
          </p:cNvPr>
          <p:cNvSpPr>
            <a:spLocks noGrp="1"/>
          </p:cNvSpPr>
          <p:nvPr>
            <p:ph type="title"/>
          </p:nvPr>
        </p:nvSpPr>
        <p:spPr>
          <a:xfrm>
            <a:off x="185555" y="155015"/>
            <a:ext cx="10058400" cy="1609725"/>
          </a:xfrm>
        </p:spPr>
        <p:txBody>
          <a:bodyPr/>
          <a:lstStyle/>
          <a:p>
            <a:pPr>
              <a:defRPr/>
            </a:pPr>
            <a:r>
              <a:rPr lang="en-US" dirty="0"/>
              <a:t>Project effectiveness </a:t>
            </a:r>
            <a:br>
              <a:rPr lang="en-US" dirty="0"/>
            </a:br>
            <a:r>
              <a:rPr lang="en-US" dirty="0"/>
              <a:t>model</a:t>
            </a:r>
          </a:p>
        </p:txBody>
      </p:sp>
      <p:sp>
        <p:nvSpPr>
          <p:cNvPr id="68616" name="Slide Number Placeholder 1">
            <a:extLst>
              <a:ext uri="{FF2B5EF4-FFF2-40B4-BE49-F238E27FC236}">
                <a16:creationId xmlns:a16="http://schemas.microsoft.com/office/drawing/2014/main" xmlns="" id="{7A851A58-9859-4122-823B-6B8D7C48B1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DCBE3C-7139-4015-9A6C-2F3B636DBCB5}" type="slidenum">
              <a:rPr lang="en-US" altLang="en-US" smtClean="0">
                <a:solidFill>
                  <a:srgbClr val="FFFFFF"/>
                </a:solidFill>
                <a:latin typeface="Rockwell Condensed" panose="02060603050405020104" pitchFamily="18" charset="0"/>
              </a:rPr>
              <a:pPr/>
              <a:t>32</a:t>
            </a:fld>
            <a:endParaRPr lang="en-US" altLang="en-US">
              <a:solidFill>
                <a:srgbClr val="FFFFFF"/>
              </a:solidFill>
              <a:latin typeface="Rockwell Condensed" panose="02060603050405020104" pitchFamily="18" charset="0"/>
            </a:endParaRPr>
          </a:p>
        </p:txBody>
      </p:sp>
      <p:grpSp>
        <p:nvGrpSpPr>
          <p:cNvPr id="68617" name="Group 17">
            <a:extLst>
              <a:ext uri="{FF2B5EF4-FFF2-40B4-BE49-F238E27FC236}">
                <a16:creationId xmlns:a16="http://schemas.microsoft.com/office/drawing/2014/main" xmlns="" id="{A47A49B3-CE8F-45E9-9817-5F43C9CFB196}"/>
              </a:ext>
            </a:extLst>
          </p:cNvPr>
          <p:cNvGrpSpPr>
            <a:grpSpLocks/>
          </p:cNvGrpSpPr>
          <p:nvPr/>
        </p:nvGrpSpPr>
        <p:grpSpPr bwMode="auto">
          <a:xfrm>
            <a:off x="0" y="2139950"/>
            <a:ext cx="3365500" cy="3271838"/>
            <a:chOff x="2007277" y="1556499"/>
            <a:chExt cx="1763166" cy="1763166"/>
          </a:xfrm>
        </p:grpSpPr>
        <p:sp>
          <p:nvSpPr>
            <p:cNvPr id="28" name="Sun 27">
              <a:extLst>
                <a:ext uri="{FF2B5EF4-FFF2-40B4-BE49-F238E27FC236}">
                  <a16:creationId xmlns:a16="http://schemas.microsoft.com/office/drawing/2014/main" xmlns="" id="{300CA124-D89D-4040-AA74-0F8E7BA26723}"/>
                </a:ext>
              </a:extLst>
            </p:cNvPr>
            <p:cNvSpPr/>
            <p:nvPr/>
          </p:nvSpPr>
          <p:spPr>
            <a:xfrm>
              <a:off x="2007277" y="1556499"/>
              <a:ext cx="1763166" cy="1763166"/>
            </a:xfrm>
            <a:prstGeom prst="sun">
              <a:avLst/>
            </a:prstGeom>
          </p:spPr>
          <p:style>
            <a:lnRef idx="3">
              <a:schemeClr val="lt1"/>
            </a:lnRef>
            <a:fillRef idx="1">
              <a:schemeClr val="dk1"/>
            </a:fillRef>
            <a:effectRef idx="1">
              <a:schemeClr val="dk1"/>
            </a:effectRef>
            <a:fontRef idx="minor">
              <a:schemeClr val="lt1"/>
            </a:fontRef>
          </p:style>
        </p:sp>
        <p:sp>
          <p:nvSpPr>
            <p:cNvPr id="29" name="Oval 4">
              <a:extLst>
                <a:ext uri="{FF2B5EF4-FFF2-40B4-BE49-F238E27FC236}">
                  <a16:creationId xmlns:a16="http://schemas.microsoft.com/office/drawing/2014/main" xmlns="" id="{A1ED4729-552C-41BC-9244-AA4B2D87F4AA}"/>
                </a:ext>
              </a:extLst>
            </p:cNvPr>
            <p:cNvSpPr/>
            <p:nvPr/>
          </p:nvSpPr>
          <p:spPr>
            <a:xfrm>
              <a:off x="2265930" y="1814857"/>
              <a:ext cx="1245860" cy="1246450"/>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Analysis </a:t>
              </a:r>
            </a:p>
            <a:p>
              <a:pPr algn="ctr" defTabSz="711200">
                <a:lnSpc>
                  <a:spcPct val="90000"/>
                </a:lnSpc>
                <a:spcAft>
                  <a:spcPct val="35000"/>
                </a:spcAft>
                <a:defRPr/>
              </a:pPr>
              <a:r>
                <a:rPr lang="en-US" sz="1600" dirty="0"/>
                <a:t>Interpretation</a:t>
              </a:r>
            </a:p>
          </p:txBody>
        </p:sp>
      </p:grpSp>
      <p:pic>
        <p:nvPicPr>
          <p:cNvPr id="2" name="Audio 1">
            <a:hlinkClick r:id="" action="ppaction://media"/>
            <a:extLst>
              <a:ext uri="{FF2B5EF4-FFF2-40B4-BE49-F238E27FC236}">
                <a16:creationId xmlns:a16="http://schemas.microsoft.com/office/drawing/2014/main" xmlns="" id="{EBFCBFD9-67E9-40B3-8AC2-2DFBE9E95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C18F7B4C-907F-4223-B890-C5E06D755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1320E7-93DA-4CED-8411-D55C0187B883}"/>
              </a:ext>
            </a:extLst>
          </p:cNvPr>
          <p:cNvSpPr>
            <a:spLocks noGrp="1"/>
          </p:cNvSpPr>
          <p:nvPr>
            <p:ph type="ctrTitle"/>
          </p:nvPr>
        </p:nvSpPr>
        <p:spPr/>
        <p:txBody>
          <a:bodyPr/>
          <a:lstStyle/>
          <a:p>
            <a:pPr eaLnBrk="1" fontAlgn="auto" hangingPunct="1">
              <a:spcAft>
                <a:spcPts val="0"/>
              </a:spcAft>
              <a:defRPr/>
            </a:pPr>
            <a:r>
              <a:rPr lang="en-US" dirty="0"/>
              <a:t>sustainability</a:t>
            </a:r>
          </a:p>
        </p:txBody>
      </p:sp>
      <p:sp>
        <p:nvSpPr>
          <p:cNvPr id="78851" name="Subtitle 2">
            <a:extLst>
              <a:ext uri="{FF2B5EF4-FFF2-40B4-BE49-F238E27FC236}">
                <a16:creationId xmlns:a16="http://schemas.microsoft.com/office/drawing/2014/main" xmlns="" id="{60EF2527-2129-4738-BBCF-A1CF05B41C34}"/>
              </a:ext>
            </a:extLst>
          </p:cNvPr>
          <p:cNvSpPr txBox="1">
            <a:spLocks/>
          </p:cNvSpPr>
          <p:nvPr/>
        </p:nvSpPr>
        <p:spPr bwMode="auto">
          <a:xfrm>
            <a:off x="1001713" y="4468813"/>
            <a:ext cx="91948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200">
                <a:solidFill>
                  <a:srgbClr val="FF0000"/>
                </a:solidFill>
                <a:latin typeface="Rockwell" panose="02060603020205020403" pitchFamily="18" charset="0"/>
              </a:rPr>
              <a:t>How will the project continue after this grant is completed</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200">
                <a:solidFill>
                  <a:srgbClr val="FF0000"/>
                </a:solidFill>
                <a:latin typeface="Rockwell" panose="02060603020205020403" pitchFamily="18" charset="0"/>
              </a:rPr>
              <a:t>What plans are set to sustain the funding needed for the project</a:t>
            </a:r>
          </a:p>
          <a:p>
            <a:pPr defTabSz="914400" eaLnBrk="1" hangingPunct="1">
              <a:lnSpc>
                <a:spcPct val="90000"/>
              </a:lnSpc>
              <a:spcBef>
                <a:spcPts val="1200"/>
              </a:spcBef>
              <a:buClr>
                <a:srgbClr val="9E3611"/>
              </a:buClr>
              <a:buSzPct val="85000"/>
              <a:buFont typeface="Wingdings" panose="05000000000000000000" pitchFamily="2" charset="2"/>
              <a:buChar char="ü"/>
            </a:pPr>
            <a:endParaRPr lang="en-US" altLang="en-US" sz="2200">
              <a:solidFill>
                <a:srgbClr val="FF0000"/>
              </a:solidFill>
              <a:latin typeface="Rockwell" panose="02060603020205020403" pitchFamily="18" charset="0"/>
            </a:endParaRPr>
          </a:p>
        </p:txBody>
      </p:sp>
      <p:sp>
        <p:nvSpPr>
          <p:cNvPr id="78852" name="Rectangle 6">
            <a:extLst>
              <a:ext uri="{FF2B5EF4-FFF2-40B4-BE49-F238E27FC236}">
                <a16:creationId xmlns:a16="http://schemas.microsoft.com/office/drawing/2014/main" xmlns="" id="{6993B3B1-E1BA-4025-9A6A-8ADC8818A54D}"/>
              </a:ext>
            </a:extLst>
          </p:cNvPr>
          <p:cNvSpPr>
            <a:spLocks noChangeArrowheads="1"/>
          </p:cNvSpPr>
          <p:nvPr/>
        </p:nvSpPr>
        <p:spPr bwMode="auto">
          <a:xfrm>
            <a:off x="1050925" y="3427413"/>
            <a:ext cx="91852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None/>
            </a:pPr>
            <a:r>
              <a:rPr lang="en-US" altLang="en-US" sz="2400">
                <a:latin typeface="Rockwell" panose="02060603020205020403" pitchFamily="18" charset="0"/>
              </a:rPr>
              <a:t>HOW THE PROJECT WILL CONTINUE AFTER GRANT FUNDING IS EXHAUSTED</a:t>
            </a:r>
            <a:r>
              <a:rPr lang="en-US" altLang="en-US"/>
              <a:t>. </a:t>
            </a:r>
          </a:p>
        </p:txBody>
      </p:sp>
      <p:sp>
        <p:nvSpPr>
          <p:cNvPr id="78853" name="Slide Number Placeholder 2">
            <a:extLst>
              <a:ext uri="{FF2B5EF4-FFF2-40B4-BE49-F238E27FC236}">
                <a16:creationId xmlns:a16="http://schemas.microsoft.com/office/drawing/2014/main" xmlns="" id="{308C9026-0B61-4158-A0CA-E418B4795E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8A99D1-DEF3-4AB5-BB69-F5304AE763BA}" type="slidenum">
              <a:rPr lang="en-US" altLang="en-US" smtClean="0">
                <a:solidFill>
                  <a:srgbClr val="FFFFFF"/>
                </a:solidFill>
                <a:latin typeface="Rockwell Condensed" panose="02060603050405020104" pitchFamily="18" charset="0"/>
              </a:rPr>
              <a:pPr/>
              <a:t>33</a:t>
            </a:fld>
            <a:endParaRPr lang="en-US" altLang="en-US">
              <a:solidFill>
                <a:srgbClr val="FFFFFF"/>
              </a:solidFill>
              <a:latin typeface="Rockwell Condensed" panose="02060603050405020104" pitchFamily="18" charset="0"/>
            </a:endParaRPr>
          </a:p>
        </p:txBody>
      </p:sp>
      <p:pic>
        <p:nvPicPr>
          <p:cNvPr id="5" name="Audio 4">
            <a:hlinkClick r:id="" action="ppaction://media"/>
            <a:extLst>
              <a:ext uri="{FF2B5EF4-FFF2-40B4-BE49-F238E27FC236}">
                <a16:creationId xmlns:a16="http://schemas.microsoft.com/office/drawing/2014/main" xmlns="" id="{B4E1F7DA-9132-449D-A867-B6FD8A372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FCF78A8E-B9A2-4EFF-81F9-5A24E32E4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47A99-5687-4B4E-AA5A-6CCBFEE9390A}"/>
              </a:ext>
            </a:extLst>
          </p:cNvPr>
          <p:cNvSpPr>
            <a:spLocks noGrp="1"/>
          </p:cNvSpPr>
          <p:nvPr>
            <p:ph type="ctrTitle"/>
          </p:nvPr>
        </p:nvSpPr>
        <p:spPr>
          <a:xfrm>
            <a:off x="1065848" y="1432223"/>
            <a:ext cx="9966959" cy="3035808"/>
          </a:xfrm>
        </p:spPr>
        <p:txBody>
          <a:bodyPr/>
          <a:lstStyle/>
          <a:p>
            <a:pPr eaLnBrk="1" fontAlgn="auto" hangingPunct="1">
              <a:spcAft>
                <a:spcPts val="0"/>
              </a:spcAft>
              <a:defRPr/>
            </a:pPr>
            <a:r>
              <a:rPr lang="en-US" dirty="0"/>
              <a:t>BUDGET DETAIL</a:t>
            </a:r>
          </a:p>
        </p:txBody>
      </p:sp>
      <p:sp>
        <p:nvSpPr>
          <p:cNvPr id="70659" name="Subtitle 2">
            <a:extLst>
              <a:ext uri="{FF2B5EF4-FFF2-40B4-BE49-F238E27FC236}">
                <a16:creationId xmlns:a16="http://schemas.microsoft.com/office/drawing/2014/main" xmlns="" id="{2778CF88-E596-4930-A685-755FB6D85ABD}"/>
              </a:ext>
            </a:extLst>
          </p:cNvPr>
          <p:cNvSpPr>
            <a:spLocks noGrp="1"/>
          </p:cNvSpPr>
          <p:nvPr>
            <p:ph type="subTitle" idx="1"/>
          </p:nvPr>
        </p:nvSpPr>
        <p:spPr>
          <a:xfrm>
            <a:off x="1196975" y="4502150"/>
            <a:ext cx="7891463" cy="1852613"/>
          </a:xfrm>
        </p:spPr>
        <p:txBody>
          <a:bodyPr/>
          <a:lstStyle/>
          <a:p>
            <a:pPr eaLnBrk="1" hangingPunct="1"/>
            <a:r>
              <a:rPr lang="en-US" altLang="en-US">
                <a:solidFill>
                  <a:srgbClr val="FF0000"/>
                </a:solidFill>
              </a:rPr>
              <a:t>All cost items must be directly associated with the project activities and contribute towards the achievement of the goals and objectives. </a:t>
            </a:r>
          </a:p>
        </p:txBody>
      </p:sp>
      <p:sp>
        <p:nvSpPr>
          <p:cNvPr id="70660" name="Rectangle 6">
            <a:extLst>
              <a:ext uri="{FF2B5EF4-FFF2-40B4-BE49-F238E27FC236}">
                <a16:creationId xmlns:a16="http://schemas.microsoft.com/office/drawing/2014/main" xmlns="" id="{771AD7A4-2BCF-4423-B09D-AEFB3059DB72}"/>
              </a:ext>
            </a:extLst>
          </p:cNvPr>
          <p:cNvSpPr>
            <a:spLocks noChangeArrowheads="1"/>
          </p:cNvSpPr>
          <p:nvPr/>
        </p:nvSpPr>
        <p:spPr bwMode="auto">
          <a:xfrm>
            <a:off x="1196975" y="3514725"/>
            <a:ext cx="85788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None/>
            </a:pPr>
            <a:r>
              <a:rPr lang="en-US" altLang="en-US" sz="2400">
                <a:latin typeface="Rockwell" panose="02060603020205020403" pitchFamily="18" charset="0"/>
              </a:rPr>
              <a:t>DETAILED COST OUTLINE FOR SPECIFIC BUDGET CATEGORIES</a:t>
            </a:r>
            <a:endParaRPr lang="en-US" altLang="en-US" sz="2400">
              <a:solidFill>
                <a:srgbClr val="FF0000"/>
              </a:solidFill>
              <a:latin typeface="Rockwell" panose="02060603020205020403" pitchFamily="18" charset="0"/>
            </a:endParaRPr>
          </a:p>
        </p:txBody>
      </p:sp>
      <p:sp>
        <p:nvSpPr>
          <p:cNvPr id="70661" name="Slide Number Placeholder 2">
            <a:extLst>
              <a:ext uri="{FF2B5EF4-FFF2-40B4-BE49-F238E27FC236}">
                <a16:creationId xmlns:a16="http://schemas.microsoft.com/office/drawing/2014/main" xmlns="" id="{788A0F45-028D-4351-939F-844BC4659A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73D3B1-015C-41C2-AD28-220DFA403ED5}" type="slidenum">
              <a:rPr lang="en-US" altLang="en-US" smtClean="0">
                <a:solidFill>
                  <a:srgbClr val="FFFFFF"/>
                </a:solidFill>
                <a:latin typeface="Rockwell Condensed" panose="02060603050405020104" pitchFamily="18" charset="0"/>
              </a:rPr>
              <a:pPr/>
              <a:t>34</a:t>
            </a:fld>
            <a:endParaRPr lang="en-US" altLang="en-US">
              <a:solidFill>
                <a:srgbClr val="FFFFFF"/>
              </a:solidFill>
              <a:latin typeface="Rockwell Condensed" panose="02060603050405020104" pitchFamily="18" charset="0"/>
            </a:endParaRPr>
          </a:p>
        </p:txBody>
      </p:sp>
      <p:pic>
        <p:nvPicPr>
          <p:cNvPr id="8" name="Audio 7">
            <a:hlinkClick r:id="" action="ppaction://media"/>
            <a:extLst>
              <a:ext uri="{FF2B5EF4-FFF2-40B4-BE49-F238E27FC236}">
                <a16:creationId xmlns:a16="http://schemas.microsoft.com/office/drawing/2014/main" xmlns="" id="{6CA0A851-3307-478D-9332-CD25DFCA0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E6CD5B57-BC88-4652-9D97-6D58AB426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E5178-D9CC-4233-932A-843BAB1496B1}"/>
              </a:ext>
            </a:extLst>
          </p:cNvPr>
          <p:cNvSpPr>
            <a:spLocks noGrp="1"/>
          </p:cNvSpPr>
          <p:nvPr>
            <p:ph type="title"/>
          </p:nvPr>
        </p:nvSpPr>
        <p:spPr/>
        <p:txBody>
          <a:bodyPr/>
          <a:lstStyle/>
          <a:p>
            <a:pPr>
              <a:defRPr/>
            </a:pPr>
            <a:r>
              <a:rPr lang="en-US" dirty="0"/>
              <a:t>Budget detail</a:t>
            </a:r>
          </a:p>
        </p:txBody>
      </p:sp>
      <p:sp>
        <p:nvSpPr>
          <p:cNvPr id="72707" name="Content Placeholder 2">
            <a:extLst>
              <a:ext uri="{FF2B5EF4-FFF2-40B4-BE49-F238E27FC236}">
                <a16:creationId xmlns:a16="http://schemas.microsoft.com/office/drawing/2014/main" xmlns="" id="{C2FDF02D-D747-4F35-BF87-A2C371927436}"/>
              </a:ext>
            </a:extLst>
          </p:cNvPr>
          <p:cNvSpPr>
            <a:spLocks noGrp="1"/>
          </p:cNvSpPr>
          <p:nvPr>
            <p:ph idx="1"/>
          </p:nvPr>
        </p:nvSpPr>
        <p:spPr/>
        <p:txBody>
          <a:bodyPr/>
          <a:lstStyle/>
          <a:p>
            <a:r>
              <a:rPr lang="en-US" altLang="en-US">
                <a:solidFill>
                  <a:srgbClr val="FF0000"/>
                </a:solidFill>
              </a:rPr>
              <a:t>Salaries and Wages</a:t>
            </a:r>
          </a:p>
          <a:p>
            <a:r>
              <a:rPr lang="en-US" altLang="en-US">
                <a:solidFill>
                  <a:srgbClr val="FF0000"/>
                </a:solidFill>
              </a:rPr>
              <a:t>Fringe Benefits</a:t>
            </a:r>
          </a:p>
          <a:p>
            <a:r>
              <a:rPr lang="en-US" altLang="en-US">
                <a:solidFill>
                  <a:srgbClr val="FF0000"/>
                </a:solidFill>
              </a:rPr>
              <a:t>Contracts and Consultants</a:t>
            </a:r>
          </a:p>
          <a:p>
            <a:r>
              <a:rPr lang="en-US" altLang="en-US">
                <a:solidFill>
                  <a:srgbClr val="FF0000"/>
                </a:solidFill>
              </a:rPr>
              <a:t>Travel and Subsistence</a:t>
            </a:r>
          </a:p>
          <a:p>
            <a:r>
              <a:rPr lang="en-US" altLang="en-US">
                <a:solidFill>
                  <a:srgbClr val="FF0000"/>
                </a:solidFill>
              </a:rPr>
              <a:t>Office Supplies</a:t>
            </a:r>
          </a:p>
          <a:p>
            <a:r>
              <a:rPr lang="en-US" altLang="en-US">
                <a:solidFill>
                  <a:srgbClr val="FF0000"/>
                </a:solidFill>
              </a:rPr>
              <a:t>Equipment </a:t>
            </a:r>
          </a:p>
          <a:p>
            <a:r>
              <a:rPr lang="en-US" altLang="en-US">
                <a:solidFill>
                  <a:srgbClr val="FF0000"/>
                </a:solidFill>
              </a:rPr>
              <a:t>Other Costs</a:t>
            </a:r>
          </a:p>
          <a:p>
            <a:r>
              <a:rPr lang="en-US" altLang="en-US">
                <a:solidFill>
                  <a:srgbClr val="FF0000"/>
                </a:solidFill>
              </a:rPr>
              <a:t>Indirect Costs</a:t>
            </a:r>
          </a:p>
        </p:txBody>
      </p:sp>
      <p:sp>
        <p:nvSpPr>
          <p:cNvPr id="72708" name="Slide Number Placeholder 2">
            <a:extLst>
              <a:ext uri="{FF2B5EF4-FFF2-40B4-BE49-F238E27FC236}">
                <a16:creationId xmlns:a16="http://schemas.microsoft.com/office/drawing/2014/main" xmlns="" id="{DFFEC08D-0864-47DB-AA23-3AE2A9AF82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2B5854-4D2D-4932-AE98-9E5CF6EBAE31}" type="slidenum">
              <a:rPr lang="en-US" altLang="en-US" smtClean="0">
                <a:solidFill>
                  <a:srgbClr val="FFFFFF"/>
                </a:solidFill>
                <a:latin typeface="Rockwell Condensed" panose="02060603050405020104" pitchFamily="18" charset="0"/>
              </a:rPr>
              <a:pPr/>
              <a:t>35</a:t>
            </a:fld>
            <a:endParaRPr lang="en-US" altLang="en-US">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A4FE425C-6BC8-4D48-8058-8420327DF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CD187908-86A8-459F-972C-383DAE39C3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1EE-D7DE-478D-8BB8-CAB1AD1A225B}"/>
              </a:ext>
            </a:extLst>
          </p:cNvPr>
          <p:cNvSpPr>
            <a:spLocks noGrp="1"/>
          </p:cNvSpPr>
          <p:nvPr>
            <p:ph type="ctrTitle"/>
          </p:nvPr>
        </p:nvSpPr>
        <p:spPr>
          <a:xfrm>
            <a:off x="1022985" y="1117898"/>
            <a:ext cx="9966960" cy="3035808"/>
          </a:xfrm>
        </p:spPr>
        <p:txBody>
          <a:bodyPr/>
          <a:lstStyle/>
          <a:p>
            <a:pPr eaLnBrk="1" fontAlgn="auto" hangingPunct="1">
              <a:spcAft>
                <a:spcPts val="0"/>
              </a:spcAft>
              <a:defRPr/>
            </a:pPr>
            <a:r>
              <a:rPr lang="en-US" dirty="0"/>
              <a:t>BUDGET EXPLANATION</a:t>
            </a:r>
          </a:p>
        </p:txBody>
      </p:sp>
      <p:sp>
        <p:nvSpPr>
          <p:cNvPr id="70659" name="Subtitle 2">
            <a:extLst>
              <a:ext uri="{FF2B5EF4-FFF2-40B4-BE49-F238E27FC236}">
                <a16:creationId xmlns:a16="http://schemas.microsoft.com/office/drawing/2014/main" xmlns="" id="{C2EAA415-F986-4906-9BAE-0D413BF99697}"/>
              </a:ext>
            </a:extLst>
          </p:cNvPr>
          <p:cNvSpPr txBox="1">
            <a:spLocks/>
          </p:cNvSpPr>
          <p:nvPr/>
        </p:nvSpPr>
        <p:spPr bwMode="auto">
          <a:xfrm>
            <a:off x="1022350" y="4697413"/>
            <a:ext cx="91948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defRPr/>
            </a:pPr>
            <a:r>
              <a:rPr lang="en-US" altLang="en-US" sz="2200" dirty="0">
                <a:solidFill>
                  <a:srgbClr val="FF0000"/>
                </a:solidFill>
                <a:latin typeface="+mn-lt"/>
              </a:rPr>
              <a:t>Show how the individual costs in the detail are necessary to the project. </a:t>
            </a:r>
          </a:p>
        </p:txBody>
      </p:sp>
      <p:sp>
        <p:nvSpPr>
          <p:cNvPr id="74756" name="Rectangle 6">
            <a:extLst>
              <a:ext uri="{FF2B5EF4-FFF2-40B4-BE49-F238E27FC236}">
                <a16:creationId xmlns:a16="http://schemas.microsoft.com/office/drawing/2014/main" xmlns="" id="{1B958248-C31F-423E-A712-A9073ACA5EAA}"/>
              </a:ext>
            </a:extLst>
          </p:cNvPr>
          <p:cNvSpPr>
            <a:spLocks noChangeArrowheads="1"/>
          </p:cNvSpPr>
          <p:nvPr/>
        </p:nvSpPr>
        <p:spPr bwMode="auto">
          <a:xfrm>
            <a:off x="742950" y="3271838"/>
            <a:ext cx="9532938"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None/>
            </a:pPr>
            <a:r>
              <a:rPr lang="en-US" altLang="en-US" sz="2400">
                <a:latin typeface="Rockwell" panose="02060603020205020403" pitchFamily="18" charset="0"/>
              </a:rPr>
              <a:t>    COMPREHENSIVE EXPLANATION FOR EACH COST CATEGORY</a:t>
            </a:r>
          </a:p>
          <a:p>
            <a:pPr defTabSz="914400" eaLnBrk="1" hangingPunct="1">
              <a:lnSpc>
                <a:spcPct val="90000"/>
              </a:lnSpc>
              <a:spcBef>
                <a:spcPts val="1200"/>
              </a:spcBef>
              <a:buClr>
                <a:srgbClr val="9E3611"/>
              </a:buClr>
              <a:buSzPct val="85000"/>
              <a:buFont typeface="Wingdings" panose="05000000000000000000" pitchFamily="2" charset="2"/>
              <a:buNone/>
            </a:pPr>
            <a:r>
              <a:rPr lang="en-US" altLang="en-US" sz="2400">
                <a:latin typeface="Rockwell" panose="02060603020205020403" pitchFamily="18" charset="0"/>
              </a:rPr>
              <a:t>    ITEM IN THE BUDGET DETAIL</a:t>
            </a:r>
            <a:r>
              <a:rPr lang="en-US" altLang="en-US"/>
              <a:t>. </a:t>
            </a:r>
          </a:p>
        </p:txBody>
      </p:sp>
      <p:sp>
        <p:nvSpPr>
          <p:cNvPr id="74757" name="Slide Number Placeholder 2">
            <a:extLst>
              <a:ext uri="{FF2B5EF4-FFF2-40B4-BE49-F238E27FC236}">
                <a16:creationId xmlns:a16="http://schemas.microsoft.com/office/drawing/2014/main" xmlns="" id="{7015BC68-35F5-4587-BA1E-EBED49C2AC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71F778-3FFC-4139-9ECB-0B1FD14DB953}" type="slidenum">
              <a:rPr lang="en-US" altLang="en-US" smtClean="0">
                <a:solidFill>
                  <a:srgbClr val="FFFFFF"/>
                </a:solidFill>
                <a:latin typeface="Rockwell Condensed" panose="02060603050405020104" pitchFamily="18" charset="0"/>
              </a:rPr>
              <a:pPr/>
              <a:t>36</a:t>
            </a:fld>
            <a:endParaRPr lang="en-US" altLang="en-US">
              <a:solidFill>
                <a:srgbClr val="FFFFFF"/>
              </a:solidFill>
              <a:latin typeface="Rockwell Condensed" panose="02060603050405020104" pitchFamily="18" charset="0"/>
            </a:endParaRPr>
          </a:p>
        </p:txBody>
      </p:sp>
      <p:pic>
        <p:nvPicPr>
          <p:cNvPr id="3" name="Audio 2">
            <a:hlinkClick r:id="" action="ppaction://media"/>
            <a:extLst>
              <a:ext uri="{FF2B5EF4-FFF2-40B4-BE49-F238E27FC236}">
                <a16:creationId xmlns:a16="http://schemas.microsoft.com/office/drawing/2014/main" xmlns="" id="{79F961B3-BE57-4393-96FB-5BEC55EB9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3D3D1257-42B8-4D38-871D-49E14B64F8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1EE-D7DE-478D-8BB8-CAB1AD1A225B}"/>
              </a:ext>
            </a:extLst>
          </p:cNvPr>
          <p:cNvSpPr>
            <a:spLocks noGrp="1"/>
          </p:cNvSpPr>
          <p:nvPr>
            <p:ph type="ctrTitle"/>
          </p:nvPr>
        </p:nvSpPr>
        <p:spPr>
          <a:xfrm>
            <a:off x="1022985" y="1117898"/>
            <a:ext cx="9966960" cy="3035808"/>
          </a:xfrm>
        </p:spPr>
        <p:txBody>
          <a:bodyPr/>
          <a:lstStyle/>
          <a:p>
            <a:pPr eaLnBrk="1" fontAlgn="auto" hangingPunct="1">
              <a:spcAft>
                <a:spcPts val="0"/>
              </a:spcAft>
              <a:defRPr/>
            </a:pPr>
            <a:r>
              <a:rPr lang="en-US" dirty="0"/>
              <a:t>BUDGET example</a:t>
            </a:r>
          </a:p>
        </p:txBody>
      </p:sp>
      <p:sp>
        <p:nvSpPr>
          <p:cNvPr id="70659" name="Subtitle 2">
            <a:extLst>
              <a:ext uri="{FF2B5EF4-FFF2-40B4-BE49-F238E27FC236}">
                <a16:creationId xmlns:a16="http://schemas.microsoft.com/office/drawing/2014/main" xmlns="" id="{C2EAA415-F986-4906-9BAE-0D413BF99697}"/>
              </a:ext>
            </a:extLst>
          </p:cNvPr>
          <p:cNvSpPr txBox="1">
            <a:spLocks/>
          </p:cNvSpPr>
          <p:nvPr/>
        </p:nvSpPr>
        <p:spPr bwMode="auto">
          <a:xfrm>
            <a:off x="1022350" y="4697413"/>
            <a:ext cx="91948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defRPr/>
            </a:pPr>
            <a:endParaRPr lang="en-US" altLang="en-US" sz="2200" dirty="0">
              <a:solidFill>
                <a:srgbClr val="FF0000"/>
              </a:solidFill>
              <a:latin typeface="+mn-lt"/>
            </a:endParaRPr>
          </a:p>
        </p:txBody>
      </p:sp>
      <p:sp>
        <p:nvSpPr>
          <p:cNvPr id="76804" name="Rectangle 6">
            <a:extLst>
              <a:ext uri="{FF2B5EF4-FFF2-40B4-BE49-F238E27FC236}">
                <a16:creationId xmlns:a16="http://schemas.microsoft.com/office/drawing/2014/main" xmlns="" id="{DCAA0EBE-8956-418B-95F1-8C4A6C243AB1}"/>
              </a:ext>
            </a:extLst>
          </p:cNvPr>
          <p:cNvSpPr>
            <a:spLocks noChangeArrowheads="1"/>
          </p:cNvSpPr>
          <p:nvPr/>
        </p:nvSpPr>
        <p:spPr bwMode="auto">
          <a:xfrm>
            <a:off x="742950" y="3271838"/>
            <a:ext cx="95329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None/>
            </a:pPr>
            <a:r>
              <a:rPr lang="en-US" altLang="en-US" sz="2400">
                <a:latin typeface="Rockwell" panose="02060603020205020403" pitchFamily="18" charset="0"/>
              </a:rPr>
              <a:t>    Aloha Police Department Mock Application</a:t>
            </a:r>
            <a:endParaRPr lang="en-US" altLang="en-US"/>
          </a:p>
        </p:txBody>
      </p:sp>
      <p:sp>
        <p:nvSpPr>
          <p:cNvPr id="76805" name="Slide Number Placeholder 2">
            <a:extLst>
              <a:ext uri="{FF2B5EF4-FFF2-40B4-BE49-F238E27FC236}">
                <a16:creationId xmlns:a16="http://schemas.microsoft.com/office/drawing/2014/main" xmlns="" id="{FB08C802-112D-41AD-A558-DB1608D230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1B5473-C891-4548-A57D-C5422C2099E6}" type="slidenum">
              <a:rPr lang="en-US" altLang="en-US" smtClean="0">
                <a:solidFill>
                  <a:srgbClr val="FFFFFF"/>
                </a:solidFill>
                <a:latin typeface="Rockwell Condensed" panose="02060603050405020104" pitchFamily="18" charset="0"/>
              </a:rPr>
              <a:pPr/>
              <a:t>37</a:t>
            </a:fld>
            <a:endParaRPr lang="en-US" altLang="en-US">
              <a:solidFill>
                <a:srgbClr val="FFFFFF"/>
              </a:solidFill>
              <a:latin typeface="Rockwell Condensed" panose="02060603050405020104" pitchFamily="18" charset="0"/>
            </a:endParaRPr>
          </a:p>
        </p:txBody>
      </p:sp>
      <p:pic>
        <p:nvPicPr>
          <p:cNvPr id="4" name="Audio 3">
            <a:hlinkClick r:id="" action="ppaction://media"/>
            <a:extLst>
              <a:ext uri="{FF2B5EF4-FFF2-40B4-BE49-F238E27FC236}">
                <a16:creationId xmlns:a16="http://schemas.microsoft.com/office/drawing/2014/main" xmlns="" id="{87D0A1CD-5BB5-4038-95C1-CF43D5EC9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D7A6A9E2-90B4-4727-86BE-FC9354692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49493095-7755-4382-A16D-FF94D5CC4CFF}"/>
              </a:ext>
            </a:extLst>
          </p:cNvPr>
          <p:cNvGraphicFramePr>
            <a:graphicFrameLocks noGrp="1"/>
          </p:cNvGraphicFramePr>
          <p:nvPr>
            <p:ph idx="1"/>
          </p:nvPr>
        </p:nvGraphicFramePr>
        <p:xfrm>
          <a:off x="1081088" y="396875"/>
          <a:ext cx="10058400" cy="6410324"/>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369827">
                <a:tc>
                  <a:txBody>
                    <a:bodyPr/>
                    <a:lstStyle/>
                    <a:p>
                      <a:pPr algn="ctr"/>
                      <a:r>
                        <a:rPr lang="en-US" sz="1800" dirty="0"/>
                        <a:t>DO</a:t>
                      </a:r>
                    </a:p>
                  </a:txBody>
                  <a:tcPr marT="45714" marB="45714"/>
                </a:tc>
                <a:tc>
                  <a:txBody>
                    <a:bodyPr/>
                    <a:lstStyle/>
                    <a:p>
                      <a:pPr algn="ctr"/>
                      <a:r>
                        <a:rPr lang="en-US" sz="1800" dirty="0"/>
                        <a:t>DO NOT</a:t>
                      </a:r>
                    </a:p>
                  </a:txBody>
                  <a:tcPr marT="45714" marB="45714"/>
                </a:tc>
                <a:extLst>
                  <a:ext uri="{0D108BD9-81ED-4DB2-BD59-A6C34878D82A}">
                    <a16:rowId xmlns:a16="http://schemas.microsoft.com/office/drawing/2014/main" xmlns="" val="10000"/>
                  </a:ext>
                </a:extLst>
              </a:tr>
              <a:tr h="1202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Make sure the goals, objectives and activities are linked so you can measures how the project is working</a:t>
                      </a:r>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Start project writing until you have done research on what has been done and what will be available as resources for the project</a:t>
                      </a:r>
                    </a:p>
                  </a:txBody>
                  <a:tcPr marT="45714" marB="45714"/>
                </a:tc>
                <a:extLst>
                  <a:ext uri="{0D108BD9-81ED-4DB2-BD59-A6C34878D82A}">
                    <a16:rowId xmlns:a16="http://schemas.microsoft.com/office/drawing/2014/main" xmlns="" val="10001"/>
                  </a:ext>
                </a:extLst>
              </a:tr>
              <a:tr h="1232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Make sure your objectives are SMART</a:t>
                      </a:r>
                    </a:p>
                    <a:p>
                      <a:endParaRPr lang="en-US" sz="1800" dirty="0"/>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Determine your activities first and then figure out why/how you want to have agency implement them</a:t>
                      </a:r>
                    </a:p>
                  </a:txBody>
                  <a:tcPr marT="45714" marB="45714"/>
                </a:tc>
                <a:extLst>
                  <a:ext uri="{0D108BD9-81ED-4DB2-BD59-A6C34878D82A}">
                    <a16:rowId xmlns:a16="http://schemas.microsoft.com/office/drawing/2014/main" xmlns="" val="10002"/>
                  </a:ext>
                </a:extLst>
              </a:tr>
              <a:tr h="1202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Have someone outside of project review the application to see if he/she is able to understand project</a:t>
                      </a:r>
                    </a:p>
                    <a:p>
                      <a:endParaRPr lang="en-US" sz="1800" dirty="0"/>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Write an application assuming the reader understands your project</a:t>
                      </a:r>
                    </a:p>
                    <a:p>
                      <a:endParaRPr lang="en-US" sz="1800" dirty="0"/>
                    </a:p>
                  </a:txBody>
                  <a:tcPr marT="45714" marB="45714"/>
                </a:tc>
                <a:extLst>
                  <a:ext uri="{0D108BD9-81ED-4DB2-BD59-A6C34878D82A}">
                    <a16:rowId xmlns:a16="http://schemas.microsoft.com/office/drawing/2014/main" xmlns="" val="10003"/>
                  </a:ext>
                </a:extLst>
              </a:tr>
              <a:tr h="120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Write your application as though the person reading it has no idea what the project is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Use acronyms unless you are sure the person reading the application will understand it</a:t>
                      </a:r>
                    </a:p>
                    <a:p>
                      <a:endParaRPr lang="en-US" sz="1800" dirty="0"/>
                    </a:p>
                  </a:txBody>
                  <a:tcPr marT="45714" marB="45714"/>
                </a:tc>
                <a:extLst>
                  <a:ext uri="{0D108BD9-81ED-4DB2-BD59-A6C34878D82A}">
                    <a16:rowId xmlns:a16="http://schemas.microsoft.com/office/drawing/2014/main" xmlns="" val="10004"/>
                  </a:ext>
                </a:extLst>
              </a:tr>
              <a:tr h="120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Ensure the grant is a good fit for your agency and you have the capacity to complete the project and fulfill all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Forget that a successful application is only the first step</a:t>
                      </a:r>
                    </a:p>
                    <a:p>
                      <a:endParaRPr lang="en-US" sz="1800" dirty="0"/>
                    </a:p>
                  </a:txBody>
                  <a:tcPr marT="45714" marB="45714"/>
                </a:tc>
                <a:extLst>
                  <a:ext uri="{0D108BD9-81ED-4DB2-BD59-A6C34878D82A}">
                    <a16:rowId xmlns:a16="http://schemas.microsoft.com/office/drawing/2014/main" xmlns="" val="10005"/>
                  </a:ext>
                </a:extLst>
              </a:tr>
            </a:tbl>
          </a:graphicData>
        </a:graphic>
      </p:graphicFrame>
      <p:sp>
        <p:nvSpPr>
          <p:cNvPr id="80921" name="Slide Number Placeholder 1">
            <a:extLst>
              <a:ext uri="{FF2B5EF4-FFF2-40B4-BE49-F238E27FC236}">
                <a16:creationId xmlns:a16="http://schemas.microsoft.com/office/drawing/2014/main" xmlns="" id="{5C16B2BD-F1BB-4D61-A151-927950422E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DAD082-38E1-4A80-B660-88863D7CA3B1}" type="slidenum">
              <a:rPr lang="en-US" altLang="en-US" smtClean="0">
                <a:solidFill>
                  <a:srgbClr val="FFFFFF"/>
                </a:solidFill>
                <a:latin typeface="Rockwell Condensed" panose="02060603050405020104" pitchFamily="18" charset="0"/>
              </a:rPr>
              <a:pPr/>
              <a:t>38</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F9868E51-5A23-48C0-BD88-95CAF8E6F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4F558F9B-54C7-4644-B455-201A786F3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84" name="Group 36">
            <a:extLst>
              <a:ext uri="{FF2B5EF4-FFF2-40B4-BE49-F238E27FC236}">
                <a16:creationId xmlns:a16="http://schemas.microsoft.com/office/drawing/2014/main" xmlns="" id="{136566DC-26EF-487D-85AA-78251DE7C5C1}"/>
              </a:ext>
            </a:extLst>
          </p:cNvPr>
          <p:cNvGraphicFramePr>
            <a:graphicFrameLocks noGrp="1"/>
          </p:cNvGraphicFramePr>
          <p:nvPr>
            <p:ph idx="1"/>
          </p:nvPr>
        </p:nvGraphicFramePr>
        <p:xfrm>
          <a:off x="1133475" y="396875"/>
          <a:ext cx="10058400" cy="5451477"/>
        </p:xfrm>
        <a:graphic>
          <a:graphicData uri="http://schemas.openxmlformats.org/drawingml/2006/table">
            <a:tbl>
              <a:tblPr/>
              <a:tblGrid>
                <a:gridCol w="5029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382537">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Rockwell" panose="02060603020205020403" pitchFamily="18" charset="0"/>
                          <a:cs typeface="Arial" panose="020B0604020202020204" pitchFamily="34" charset="0"/>
                        </a:rPr>
                        <a:t>DO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Rockwell" panose="02060603020205020403" pitchFamily="18" charset="0"/>
                          <a:cs typeface="Arial" panose="020B0604020202020204" pitchFamily="34" charset="0"/>
                        </a:rPr>
                        <a:t>DO NOT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56341">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Use an active voice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60603020205020403" pitchFamily="18" charset="0"/>
                          <a:cs typeface="Arial" panose="020B0604020202020204" pitchFamily="34" charset="0"/>
                        </a:rPr>
                        <a:t>Use vague phrases: we offer many services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xmlns="" val="10001"/>
                  </a:ext>
                </a:extLst>
              </a:tr>
              <a:tr h="956341">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Use words of statement: We will seize 40 grams of methamphetamine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60603020205020403" pitchFamily="18" charset="0"/>
                          <a:cs typeface="Arial" panose="020B0604020202020204" pitchFamily="34" charset="0"/>
                        </a:rPr>
                        <a:t>Use passive words: We would like to prosecute 30 cases in one year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xmlns="" val="10002"/>
                  </a:ext>
                </a:extLst>
              </a:tr>
              <a:tr h="956341">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Make sure your sited sources are noted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Rockwell" panose="02060603020205020403" pitchFamily="18" charset="0"/>
                          <a:cs typeface="Arial" panose="020B0604020202020204" pitchFamily="34" charset="0"/>
                        </a:rPr>
                        <a:t>Give random information without a worthy source attached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xmlns="" val="10003"/>
                  </a:ext>
                </a:extLst>
              </a:tr>
              <a:tr h="956341">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Double check the application instructions/RFP with your application proposal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Forget any attachments or certifications needed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xmlns="" val="10004"/>
                  </a:ext>
                </a:extLst>
              </a:tr>
              <a:tr h="1243576">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Have a copy of the evaluation criteria while you are writing each section of the proposal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Rockwell" panose="02060603020205020403" pitchFamily="18" charset="0"/>
                        </a:rPr>
                        <a:t>Forget to answer the question or provide the information requested in each section, even if you have already provided the information in a different section.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xmlns="" val="10005"/>
                  </a:ext>
                </a:extLst>
              </a:tr>
            </a:tbl>
          </a:graphicData>
        </a:graphic>
      </p:graphicFrame>
      <p:graphicFrame>
        <p:nvGraphicFramePr>
          <p:cNvPr id="2" name="Table 1">
            <a:extLst>
              <a:ext uri="{FF2B5EF4-FFF2-40B4-BE49-F238E27FC236}">
                <a16:creationId xmlns:a16="http://schemas.microsoft.com/office/drawing/2014/main" xmlns="" id="{B74EE571-B2C8-4906-83D5-A266A833C776}"/>
              </a:ext>
            </a:extLst>
          </p:cNvPr>
          <p:cNvGraphicFramePr>
            <a:graphicFrameLocks noGrp="1"/>
          </p:cNvGraphicFramePr>
          <p:nvPr>
            <p:extLst>
              <p:ext uri="{D42A27DB-BD31-4B8C-83A1-F6EECF244321}">
                <p14:modId xmlns:p14="http://schemas.microsoft.com/office/powerpoint/2010/main" val="240894638"/>
              </p:ext>
            </p:extLst>
          </p:nvPr>
        </p:nvGraphicFramePr>
        <p:xfrm>
          <a:off x="1133475" y="5848350"/>
          <a:ext cx="10058400" cy="914400"/>
        </p:xfrm>
        <a:graphic>
          <a:graphicData uri="http://schemas.openxmlformats.org/drawingml/2006/table">
            <a:tbl>
              <a:tblPr/>
              <a:tblGrid>
                <a:gridCol w="5029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914400">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Develop a budget after objectives and activities have been solidified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a:lnSpc>
                          <a:spcPct val="90000"/>
                        </a:lnSpc>
                        <a:spcBef>
                          <a:spcPts val="1200"/>
                        </a:spcBef>
                        <a:buClr>
                          <a:srgbClr val="9E3611"/>
                        </a:buClr>
                        <a:buSzPct val="85000"/>
                        <a:buFont typeface="Wingdings" panose="05000000000000000000" pitchFamily="2" charset="2"/>
                        <a:defRPr>
                          <a:solidFill>
                            <a:schemeClr val="tx1"/>
                          </a:solidFill>
                          <a:latin typeface="Rockwell" panose="02060603020205020403" pitchFamily="18" charset="0"/>
                        </a:defRPr>
                      </a:lvl1pPr>
                      <a:lvl2pPr marL="742950" indent="-285750">
                        <a:lnSpc>
                          <a:spcPct val="90000"/>
                        </a:lnSpc>
                        <a:spcBef>
                          <a:spcPts val="400"/>
                        </a:spcBef>
                        <a:spcAft>
                          <a:spcPts val="200"/>
                        </a:spcAft>
                        <a:buClr>
                          <a:srgbClr val="9E3611"/>
                        </a:buClr>
                        <a:buSzPct val="85000"/>
                        <a:buFont typeface="Wingdings" panose="05000000000000000000" pitchFamily="2" charset="2"/>
                        <a:defRPr sz="1600">
                          <a:solidFill>
                            <a:schemeClr val="tx1"/>
                          </a:solidFill>
                          <a:latin typeface="Rockwell" panose="02060603020205020403" pitchFamily="18" charset="0"/>
                        </a:defRPr>
                      </a:lvl2pPr>
                      <a:lvl3pPr marL="11430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3pPr>
                      <a:lvl4pPr marL="16002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4pPr>
                      <a:lvl5pPr marL="2057400" indent="-22860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5pPr>
                      <a:lvl6pPr marL="25146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6pPr>
                      <a:lvl7pPr marL="29718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7pPr>
                      <a:lvl8pPr marL="34290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8pPr>
                      <a:lvl9pPr marL="3886200" indent="-228600" eaLnBrk="0" fontAlgn="base" hangingPunct="0">
                        <a:lnSpc>
                          <a:spcPct val="90000"/>
                        </a:lnSpc>
                        <a:spcBef>
                          <a:spcPts val="400"/>
                        </a:spcBef>
                        <a:spcAft>
                          <a:spcPts val="200"/>
                        </a:spcAft>
                        <a:buClr>
                          <a:srgbClr val="9E3611"/>
                        </a:buClr>
                        <a:buSzPct val="85000"/>
                        <a:buFont typeface="Wingdings" panose="05000000000000000000" pitchFamily="2" charset="2"/>
                        <a:defRPr sz="1400">
                          <a:solidFill>
                            <a:schemeClr val="tx1"/>
                          </a:solidFill>
                          <a:latin typeface="Rockwell" panose="020606030202050204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ckwell" panose="02060603020205020403" pitchFamily="18" charset="0"/>
                          <a:cs typeface="Arial" panose="020B0604020202020204" pitchFamily="34" charset="0"/>
                        </a:rPr>
                        <a:t>Write your application proposal off a budget wish list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xmlns="" val="10000"/>
                  </a:ext>
                </a:extLst>
              </a:tr>
            </a:tbl>
          </a:graphicData>
        </a:graphic>
      </p:graphicFrame>
      <p:sp>
        <p:nvSpPr>
          <p:cNvPr id="82977" name="Slide Number Placeholder 2">
            <a:extLst>
              <a:ext uri="{FF2B5EF4-FFF2-40B4-BE49-F238E27FC236}">
                <a16:creationId xmlns:a16="http://schemas.microsoft.com/office/drawing/2014/main" xmlns="" id="{E44C337B-E556-4736-9A38-E79B90A8D16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128310-235D-411E-A82A-F22D6A718A71}" type="slidenum">
              <a:rPr lang="en-US" altLang="en-US" smtClean="0">
                <a:solidFill>
                  <a:srgbClr val="FFFFFF"/>
                </a:solidFill>
                <a:latin typeface="Rockwell Condensed" panose="02060603050405020104" pitchFamily="18" charset="0"/>
              </a:rPr>
              <a:pPr/>
              <a:t>39</a:t>
            </a:fld>
            <a:endParaRPr lang="en-US" altLang="en-US">
              <a:solidFill>
                <a:srgbClr val="FFFFFF"/>
              </a:solidFill>
              <a:latin typeface="Rockwell Condensed" panose="02060603050405020104" pitchFamily="18" charset="0"/>
            </a:endParaRPr>
          </a:p>
        </p:txBody>
      </p:sp>
      <p:pic>
        <p:nvPicPr>
          <p:cNvPr id="5" name="Audio 4">
            <a:hlinkClick r:id="" action="ppaction://media"/>
            <a:extLst>
              <a:ext uri="{FF2B5EF4-FFF2-40B4-BE49-F238E27FC236}">
                <a16:creationId xmlns:a16="http://schemas.microsoft.com/office/drawing/2014/main" xmlns="" id="{FE575F49-4B32-4B2F-98B7-D3756C6FC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41E26172-8012-4E45-AA3C-ED0E2D39F4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A0644-6CE9-4680-ADE3-285D83D42BC4}"/>
              </a:ext>
            </a:extLst>
          </p:cNvPr>
          <p:cNvSpPr>
            <a:spLocks noGrp="1"/>
          </p:cNvSpPr>
          <p:nvPr>
            <p:ph type="title"/>
          </p:nvPr>
        </p:nvSpPr>
        <p:spPr/>
        <p:txBody>
          <a:bodyPr/>
          <a:lstStyle/>
          <a:p>
            <a:pPr>
              <a:defRPr/>
            </a:pPr>
            <a:r>
              <a:rPr lang="en-US" dirty="0"/>
              <a:t>Logic model</a:t>
            </a:r>
          </a:p>
        </p:txBody>
      </p:sp>
      <p:pic>
        <p:nvPicPr>
          <p:cNvPr id="13315" name="Picture 2" descr="Related image">
            <a:extLst>
              <a:ext uri="{FF2B5EF4-FFF2-40B4-BE49-F238E27FC236}">
                <a16:creationId xmlns:a16="http://schemas.microsoft.com/office/drawing/2014/main" xmlns="" id="{9DAB856A-5A86-4802-9824-A8F638EBF3D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87413" y="1722438"/>
            <a:ext cx="10045700" cy="4449762"/>
          </a:xfrm>
        </p:spPr>
      </p:pic>
      <p:sp>
        <p:nvSpPr>
          <p:cNvPr id="13316" name="Slide Number Placeholder 2">
            <a:extLst>
              <a:ext uri="{FF2B5EF4-FFF2-40B4-BE49-F238E27FC236}">
                <a16:creationId xmlns:a16="http://schemas.microsoft.com/office/drawing/2014/main" xmlns="" id="{5687913B-6D38-481B-8041-339DD4C1D7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24EE31-E632-4021-89AC-71B7DCF6F26C}" type="slidenum">
              <a:rPr lang="en-US" altLang="en-US" smtClean="0">
                <a:solidFill>
                  <a:srgbClr val="FFFFFF"/>
                </a:solidFill>
                <a:latin typeface="Rockwell Condensed" panose="02060603050405020104" pitchFamily="18" charset="0"/>
              </a:rPr>
              <a:pPr/>
              <a:t>4</a:t>
            </a:fld>
            <a:endParaRPr lang="en-US" altLang="en-US">
              <a:solidFill>
                <a:srgbClr val="FFFFFF"/>
              </a:solidFill>
              <a:latin typeface="Rockwell Condensed" panose="02060603050405020104" pitchFamily="18" charset="0"/>
            </a:endParaRPr>
          </a:p>
        </p:txBody>
      </p:sp>
      <p:pic>
        <p:nvPicPr>
          <p:cNvPr id="8" name="Audio 7">
            <a:hlinkClick r:id="" action="ppaction://media"/>
            <a:extLst>
              <a:ext uri="{FF2B5EF4-FFF2-40B4-BE49-F238E27FC236}">
                <a16:creationId xmlns:a16="http://schemas.microsoft.com/office/drawing/2014/main" xmlns="" id="{B6A14980-E00E-47B5-B47A-DA3C8F307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xmlns="" id="{F750AADC-3E48-4E78-9358-AEB2D6104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xmlns="" id="{14CF3845-C3D1-432D-A100-FBCE2A60A760}"/>
              </a:ext>
            </a:extLst>
          </p:cNvPr>
          <p:cNvSpPr>
            <a:spLocks noGrp="1" noChangeArrowheads="1"/>
          </p:cNvSpPr>
          <p:nvPr>
            <p:ph type="title"/>
          </p:nvPr>
        </p:nvSpPr>
        <p:spPr bwMode="auto"/>
        <p:txBody>
          <a:bodyPr wrap="square" numCol="1" anchorCtr="0" compatLnSpc="1">
            <a:prstTxWarp prst="textNoShape">
              <a:avLst/>
            </a:prstTxWarp>
          </a:bodyPr>
          <a:lstStyle/>
          <a:p>
            <a:r>
              <a:rPr lang="en-US" altLang="en-US" cap="none">
                <a:solidFill>
                  <a:schemeClr val="tx1"/>
                </a:solidFill>
              </a:rPr>
              <a:t>RESOURCES</a:t>
            </a:r>
          </a:p>
        </p:txBody>
      </p:sp>
      <p:sp>
        <p:nvSpPr>
          <p:cNvPr id="84995" name="Rectangle 3">
            <a:extLst>
              <a:ext uri="{FF2B5EF4-FFF2-40B4-BE49-F238E27FC236}">
                <a16:creationId xmlns:a16="http://schemas.microsoft.com/office/drawing/2014/main" xmlns="" id="{2D60D897-A697-4EED-B0E4-28475B8EC15E}"/>
              </a:ext>
            </a:extLst>
          </p:cNvPr>
          <p:cNvSpPr>
            <a:spLocks noGrp="1"/>
          </p:cNvSpPr>
          <p:nvPr>
            <p:ph type="body" idx="1"/>
          </p:nvPr>
        </p:nvSpPr>
        <p:spPr>
          <a:xfrm>
            <a:off x="1069975" y="1760538"/>
            <a:ext cx="11122025" cy="4910137"/>
          </a:xfrm>
        </p:spPr>
        <p:txBody>
          <a:bodyPr/>
          <a:lstStyle/>
          <a:p>
            <a:r>
              <a:rPr lang="en-US" altLang="en-US" b="1" dirty="0" err="1">
                <a:solidFill>
                  <a:srgbClr val="0E06B4"/>
                </a:solidFill>
              </a:rPr>
              <a:t>BJA</a:t>
            </a:r>
            <a:r>
              <a:rPr lang="en-US" altLang="en-US" b="1" dirty="0">
                <a:solidFill>
                  <a:srgbClr val="0E06B4"/>
                </a:solidFill>
              </a:rPr>
              <a:t> Grant Writing and Management Academy</a:t>
            </a:r>
          </a:p>
          <a:p>
            <a:pPr>
              <a:buFont typeface="Wingdings" panose="05000000000000000000" pitchFamily="2" charset="2"/>
              <a:buNone/>
            </a:pPr>
            <a:r>
              <a:rPr lang="en-US" altLang="en-US" b="1" dirty="0">
                <a:solidFill>
                  <a:srgbClr val="0E06B4"/>
                </a:solidFill>
                <a:hlinkClick r:id="rId5"/>
              </a:rPr>
              <a:t>www.bja.gov/gwma/index.html</a:t>
            </a:r>
            <a:r>
              <a:rPr lang="en-US" altLang="en-US" b="1" dirty="0">
                <a:solidFill>
                  <a:srgbClr val="0E06B4"/>
                </a:solidFill>
              </a:rPr>
              <a:t> </a:t>
            </a:r>
          </a:p>
          <a:p>
            <a:pPr>
              <a:buFont typeface="Wingdings" panose="05000000000000000000" pitchFamily="2" charset="2"/>
              <a:buNone/>
            </a:pPr>
            <a:endParaRPr lang="en-US" altLang="en-US" b="1" dirty="0">
              <a:solidFill>
                <a:srgbClr val="0E06B4"/>
              </a:solidFill>
            </a:endParaRPr>
          </a:p>
          <a:p>
            <a:pPr>
              <a:buFont typeface="Wingdings" panose="05000000000000000000" pitchFamily="2" charset="2"/>
              <a:buNone/>
            </a:pPr>
            <a:endParaRPr lang="en-US" altLang="en-US" b="1" dirty="0">
              <a:solidFill>
                <a:srgbClr val="0E06B4"/>
              </a:solidFill>
            </a:endParaRPr>
          </a:p>
          <a:p>
            <a:r>
              <a:rPr lang="en-US" altLang="en-US" b="1" dirty="0" smtClean="0">
                <a:solidFill>
                  <a:srgbClr val="0E06B4"/>
                </a:solidFill>
              </a:rPr>
              <a:t>DOJ </a:t>
            </a:r>
            <a:r>
              <a:rPr lang="en-US" altLang="en-US" b="1" dirty="0">
                <a:solidFill>
                  <a:srgbClr val="0E06B4"/>
                </a:solidFill>
              </a:rPr>
              <a:t>Grants Financial Guide</a:t>
            </a:r>
          </a:p>
          <a:p>
            <a:pPr>
              <a:buFont typeface="Wingdings" panose="05000000000000000000" pitchFamily="2" charset="2"/>
              <a:buNone/>
            </a:pPr>
            <a:r>
              <a:rPr lang="en-US" altLang="en-US" b="1" dirty="0">
                <a:hlinkClick r:id="rId6"/>
              </a:rPr>
              <a:t>https://</a:t>
            </a:r>
            <a:r>
              <a:rPr lang="en-US" altLang="en-US" b="1" dirty="0" smtClean="0">
                <a:hlinkClick r:id="rId6"/>
              </a:rPr>
              <a:t>ojp.gov/financialguide/DOJ/index.htm</a:t>
            </a:r>
            <a:r>
              <a:rPr lang="en-US" altLang="en-US" b="1" dirty="0" smtClean="0"/>
              <a:t>  </a:t>
            </a:r>
            <a:endParaRPr lang="en-US" altLang="en-US" b="1" dirty="0"/>
          </a:p>
          <a:p>
            <a:pPr>
              <a:buFont typeface="Wingdings" panose="05000000000000000000" pitchFamily="2" charset="2"/>
              <a:buNone/>
            </a:pPr>
            <a:endParaRPr lang="en-US" altLang="en-US" b="1" dirty="0"/>
          </a:p>
          <a:p>
            <a:pPr>
              <a:buFont typeface="Wingdings" panose="05000000000000000000" pitchFamily="2" charset="2"/>
              <a:buNone/>
            </a:pPr>
            <a:endParaRPr lang="en-US" altLang="en-US" b="1" dirty="0"/>
          </a:p>
          <a:p>
            <a:r>
              <a:rPr lang="en-US" altLang="en-US" b="1" dirty="0">
                <a:solidFill>
                  <a:srgbClr val="0E06B4"/>
                </a:solidFill>
              </a:rPr>
              <a:t>Crime Prevention and Justice Assistance Division – Grants and Planning Branch</a:t>
            </a:r>
          </a:p>
          <a:p>
            <a:pPr>
              <a:buFont typeface="Wingdings" panose="05000000000000000000" pitchFamily="2" charset="2"/>
              <a:buNone/>
            </a:pPr>
            <a:r>
              <a:rPr lang="en-US" altLang="en-US" b="1" dirty="0">
                <a:hlinkClick r:id="rId7"/>
              </a:rPr>
              <a:t>http://ag.hawaii.gov/cpja/gp/</a:t>
            </a:r>
            <a:r>
              <a:rPr lang="en-US" altLang="en-US" b="1" dirty="0"/>
              <a:t> </a:t>
            </a:r>
          </a:p>
        </p:txBody>
      </p:sp>
      <p:sp>
        <p:nvSpPr>
          <p:cNvPr id="84996" name="Slide Number Placeholder 1">
            <a:extLst>
              <a:ext uri="{FF2B5EF4-FFF2-40B4-BE49-F238E27FC236}">
                <a16:creationId xmlns:a16="http://schemas.microsoft.com/office/drawing/2014/main" xmlns="" id="{E32C12A1-61BF-46B8-82E2-A2D012B556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2805E1-61C9-4A72-84CC-2570CC2A1E9D}" type="slidenum">
              <a:rPr lang="en-US" altLang="en-US" smtClean="0">
                <a:solidFill>
                  <a:srgbClr val="FFFFFF"/>
                </a:solidFill>
                <a:latin typeface="Rockwell Condensed" panose="02060603050405020104" pitchFamily="18" charset="0"/>
              </a:rPr>
              <a:pPr/>
              <a:t>40</a:t>
            </a:fld>
            <a:endParaRPr lang="en-US" altLang="en-US">
              <a:solidFill>
                <a:srgbClr val="FFFFFF"/>
              </a:solidFill>
              <a:latin typeface="Rockwell Condensed" panose="02060603050405020104" pitchFamily="18" charset="0"/>
            </a:endParaRPr>
          </a:p>
        </p:txBody>
      </p:sp>
      <p:pic>
        <p:nvPicPr>
          <p:cNvPr id="5" name="Audio 4">
            <a:hlinkClick r:id="" action="ppaction://media"/>
            <a:extLst>
              <a:ext uri="{FF2B5EF4-FFF2-40B4-BE49-F238E27FC236}">
                <a16:creationId xmlns:a16="http://schemas.microsoft.com/office/drawing/2014/main" xmlns="" id="{42079894-CAED-4265-955F-8A92BE94FB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13685467-07BA-490E-87F1-5A8D9F7A5D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xmlns="" id="{09FF9DC3-895C-403F-8022-1447393A9655}"/>
              </a:ext>
            </a:extLst>
          </p:cNvPr>
          <p:cNvSpPr>
            <a:spLocks noGrp="1" noChangeArrowheads="1"/>
          </p:cNvSpPr>
          <p:nvPr>
            <p:ph type="title"/>
          </p:nvPr>
        </p:nvSpPr>
        <p:spPr bwMode="auto">
          <a:xfrm>
            <a:off x="1096963" y="0"/>
            <a:ext cx="10058400" cy="1609725"/>
          </a:xfrm>
        </p:spPr>
        <p:txBody>
          <a:bodyPr wrap="square" numCol="1" anchorCtr="0" compatLnSpc="1">
            <a:prstTxWarp prst="textNoShape">
              <a:avLst/>
            </a:prstTxWarp>
          </a:bodyPr>
          <a:lstStyle/>
          <a:p>
            <a:pPr algn="ctr"/>
            <a:r>
              <a:rPr lang="en-US" altLang="en-US" cap="none">
                <a:solidFill>
                  <a:schemeClr val="tx1"/>
                </a:solidFill>
              </a:rPr>
              <a:t>CONTACT US</a:t>
            </a:r>
          </a:p>
        </p:txBody>
      </p:sp>
      <p:sp>
        <p:nvSpPr>
          <p:cNvPr id="87043" name="Rectangle 3">
            <a:extLst>
              <a:ext uri="{FF2B5EF4-FFF2-40B4-BE49-F238E27FC236}">
                <a16:creationId xmlns:a16="http://schemas.microsoft.com/office/drawing/2014/main" xmlns="" id="{DCA4423D-27F8-4549-8AE9-0819C9DE3FFF}"/>
              </a:ext>
            </a:extLst>
          </p:cNvPr>
          <p:cNvSpPr>
            <a:spLocks noGrp="1"/>
          </p:cNvSpPr>
          <p:nvPr>
            <p:ph type="body" idx="1"/>
          </p:nvPr>
        </p:nvSpPr>
        <p:spPr>
          <a:xfrm>
            <a:off x="555625" y="1514475"/>
            <a:ext cx="10731500" cy="5343525"/>
          </a:xfrm>
        </p:spPr>
        <p:txBody>
          <a:bodyPr/>
          <a:lstStyle/>
          <a:p>
            <a:pPr marL="0" indent="0">
              <a:buFont typeface="Wingdings" panose="05000000000000000000" pitchFamily="2" charset="2"/>
              <a:buNone/>
            </a:pPr>
            <a:r>
              <a:rPr lang="en-US" altLang="en-US" sz="2400" b="1" dirty="0">
                <a:solidFill>
                  <a:srgbClr val="0E06B4"/>
                </a:solidFill>
              </a:rPr>
              <a:t>Grants and Planning Branch</a:t>
            </a:r>
          </a:p>
          <a:p>
            <a:pPr marL="0" indent="0">
              <a:buFont typeface="Wingdings" panose="05000000000000000000" pitchFamily="2" charset="2"/>
              <a:buNone/>
            </a:pPr>
            <a:r>
              <a:rPr lang="en-US" altLang="en-US" b="1" u="sng" dirty="0"/>
              <a:t>Branch Chiefs</a:t>
            </a:r>
          </a:p>
          <a:p>
            <a:pPr marL="0" indent="0">
              <a:buFont typeface="Wingdings" panose="05000000000000000000" pitchFamily="2" charset="2"/>
              <a:buNone/>
            </a:pPr>
            <a:r>
              <a:rPr lang="en-US" altLang="en-US" b="1" dirty="0">
                <a:solidFill>
                  <a:srgbClr val="B50505"/>
                </a:solidFill>
              </a:rPr>
              <a:t>Calleen Ching               </a:t>
            </a:r>
            <a:r>
              <a:rPr lang="en-US" altLang="en-US" b="1" dirty="0">
                <a:solidFill>
                  <a:srgbClr val="B50505"/>
                </a:solidFill>
                <a:hlinkClick r:id="rId5"/>
              </a:rPr>
              <a:t>Calleen.J.Ching@hawaii.gov</a:t>
            </a:r>
            <a:r>
              <a:rPr lang="en-US" altLang="en-US" b="1" dirty="0">
                <a:solidFill>
                  <a:srgbClr val="B50505"/>
                </a:solidFill>
              </a:rPr>
              <a:t> </a:t>
            </a:r>
          </a:p>
          <a:p>
            <a:pPr marL="0" indent="0">
              <a:buFont typeface="Wingdings" panose="05000000000000000000" pitchFamily="2" charset="2"/>
              <a:buNone/>
            </a:pPr>
            <a:r>
              <a:rPr lang="en-US" altLang="en-US" b="1" dirty="0">
                <a:solidFill>
                  <a:srgbClr val="B50505"/>
                </a:solidFill>
              </a:rPr>
              <a:t>Shaleigh Tice		 </a:t>
            </a:r>
            <a:r>
              <a:rPr lang="en-US" altLang="en-US" b="1" dirty="0">
                <a:solidFill>
                  <a:srgbClr val="B50505"/>
                </a:solidFill>
                <a:hlinkClick r:id="rId6"/>
              </a:rPr>
              <a:t>Shaleigh.K.Tice@hawaii.gov</a:t>
            </a:r>
            <a:r>
              <a:rPr lang="en-US" altLang="en-US" b="1" dirty="0">
                <a:solidFill>
                  <a:srgbClr val="B50505"/>
                </a:solidFill>
              </a:rPr>
              <a:t>  </a:t>
            </a:r>
          </a:p>
          <a:p>
            <a:pPr marL="0" indent="0">
              <a:buFont typeface="Wingdings" panose="05000000000000000000" pitchFamily="2" charset="2"/>
              <a:buNone/>
            </a:pPr>
            <a:endParaRPr lang="en-US" altLang="en-US" b="1" u="sng" dirty="0"/>
          </a:p>
          <a:p>
            <a:pPr marL="0" indent="0">
              <a:buFont typeface="Wingdings" panose="05000000000000000000" pitchFamily="2" charset="2"/>
              <a:buNone/>
            </a:pPr>
            <a:r>
              <a:rPr lang="en-US" altLang="en-US" b="1" u="sng" dirty="0"/>
              <a:t>Criminal Justice Planning Specialists</a:t>
            </a:r>
          </a:p>
          <a:p>
            <a:pPr marL="0" indent="0">
              <a:buFont typeface="Wingdings" panose="05000000000000000000" pitchFamily="2" charset="2"/>
              <a:buNone/>
            </a:pPr>
            <a:r>
              <a:rPr lang="en-US" altLang="en-US" b="1" dirty="0">
                <a:solidFill>
                  <a:srgbClr val="B50505"/>
                </a:solidFill>
              </a:rPr>
              <a:t>Dawn Martin		</a:t>
            </a:r>
            <a:r>
              <a:rPr lang="en-US" altLang="en-US" b="1" dirty="0">
                <a:solidFill>
                  <a:srgbClr val="B50505"/>
                </a:solidFill>
                <a:hlinkClick r:id="rId7"/>
              </a:rPr>
              <a:t>Dawn.M.Martin@hawaii.gov</a:t>
            </a:r>
            <a:r>
              <a:rPr lang="en-US" altLang="en-US" b="1" dirty="0">
                <a:solidFill>
                  <a:srgbClr val="B50505"/>
                </a:solidFill>
              </a:rPr>
              <a:t> </a:t>
            </a:r>
          </a:p>
          <a:p>
            <a:pPr marL="0" indent="0">
              <a:buFont typeface="Wingdings" panose="05000000000000000000" pitchFamily="2" charset="2"/>
              <a:buNone/>
            </a:pPr>
            <a:r>
              <a:rPr lang="en-US" altLang="en-US" b="1" dirty="0">
                <a:solidFill>
                  <a:srgbClr val="B50505"/>
                </a:solidFill>
              </a:rPr>
              <a:t>Jennifer Cullen             </a:t>
            </a:r>
            <a:r>
              <a:rPr lang="en-US" altLang="en-US" b="1" dirty="0">
                <a:solidFill>
                  <a:srgbClr val="B50505"/>
                </a:solidFill>
                <a:hlinkClick r:id="rId8"/>
              </a:rPr>
              <a:t>Jennifer.M.Cullen@hawaii.gov</a:t>
            </a:r>
            <a:r>
              <a:rPr lang="en-US" altLang="en-US" b="1" dirty="0">
                <a:solidFill>
                  <a:srgbClr val="B50505"/>
                </a:solidFill>
              </a:rPr>
              <a:t> </a:t>
            </a:r>
          </a:p>
          <a:p>
            <a:pPr marL="0" indent="0">
              <a:buFont typeface="Wingdings" panose="05000000000000000000" pitchFamily="2" charset="2"/>
              <a:buNone/>
            </a:pPr>
            <a:r>
              <a:rPr lang="en-US" altLang="en-US" b="1" dirty="0">
                <a:solidFill>
                  <a:srgbClr val="B50505"/>
                </a:solidFill>
              </a:rPr>
              <a:t>Randi Barretto              </a:t>
            </a:r>
            <a:r>
              <a:rPr lang="en-US" altLang="en-US" b="1" dirty="0">
                <a:solidFill>
                  <a:srgbClr val="B50505"/>
                </a:solidFill>
                <a:hlinkClick r:id="rId9"/>
              </a:rPr>
              <a:t>Randi.U.Barretto@hawaii.gov</a:t>
            </a:r>
            <a:r>
              <a:rPr lang="en-US" altLang="en-US" b="1" dirty="0">
                <a:solidFill>
                  <a:srgbClr val="B50505"/>
                </a:solidFill>
              </a:rPr>
              <a:t> </a:t>
            </a:r>
          </a:p>
          <a:p>
            <a:pPr marL="0" indent="0">
              <a:buFont typeface="Wingdings" panose="05000000000000000000" pitchFamily="2" charset="2"/>
              <a:buNone/>
            </a:pPr>
            <a:r>
              <a:rPr lang="en-US" altLang="en-US" b="1" dirty="0">
                <a:solidFill>
                  <a:srgbClr val="B50505"/>
                </a:solidFill>
              </a:rPr>
              <a:t>Rima Spight                   </a:t>
            </a:r>
            <a:r>
              <a:rPr lang="en-US" altLang="en-US" b="1" dirty="0">
                <a:solidFill>
                  <a:srgbClr val="B50505"/>
                </a:solidFill>
                <a:hlinkClick r:id="rId10"/>
              </a:rPr>
              <a:t>Rima.A.Spight@hawaii.gov</a:t>
            </a:r>
            <a:r>
              <a:rPr lang="en-US" altLang="en-US" b="1" dirty="0">
                <a:solidFill>
                  <a:srgbClr val="B50505"/>
                </a:solidFill>
              </a:rPr>
              <a:t> </a:t>
            </a:r>
          </a:p>
        </p:txBody>
      </p:sp>
      <p:sp>
        <p:nvSpPr>
          <p:cNvPr id="87044" name="Slide Number Placeholder 1">
            <a:extLst>
              <a:ext uri="{FF2B5EF4-FFF2-40B4-BE49-F238E27FC236}">
                <a16:creationId xmlns:a16="http://schemas.microsoft.com/office/drawing/2014/main" xmlns="" id="{51307D1B-83C5-4E07-A022-751DEE5853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127F54-F764-409C-B830-2CB890A27143}" type="slidenum">
              <a:rPr lang="en-US" altLang="en-US" smtClean="0">
                <a:solidFill>
                  <a:srgbClr val="FFFFFF"/>
                </a:solidFill>
                <a:latin typeface="Rockwell Condensed" panose="02060603050405020104" pitchFamily="18" charset="0"/>
              </a:rPr>
              <a:pPr/>
              <a:t>41</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38940870-654C-47A9-BD1E-C8DDD592E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xmlns="" id="{726C9809-2B98-4013-8AA9-68B781DE2A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F22C0D43-78F7-4BC5-9B77-B991415B0B06}"/>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grpSp>
        <p:nvGrpSpPr>
          <p:cNvPr id="15363" name="Group 2">
            <a:extLst>
              <a:ext uri="{FF2B5EF4-FFF2-40B4-BE49-F238E27FC236}">
                <a16:creationId xmlns:a16="http://schemas.microsoft.com/office/drawing/2014/main" xmlns="" id="{22EF8142-F688-48F1-A989-952FDE8A732A}"/>
              </a:ext>
            </a:extLst>
          </p:cNvPr>
          <p:cNvGrpSpPr>
            <a:grpSpLocks/>
          </p:cNvGrpSpPr>
          <p:nvPr/>
        </p:nvGrpSpPr>
        <p:grpSpPr bwMode="auto">
          <a:xfrm>
            <a:off x="5762625" y="928688"/>
            <a:ext cx="1762125" cy="1763712"/>
            <a:chOff x="4147616" y="1452"/>
            <a:chExt cx="1763166" cy="1763166"/>
          </a:xfrm>
        </p:grpSpPr>
        <p:sp>
          <p:nvSpPr>
            <p:cNvPr id="7" name="Oval 3">
              <a:extLst>
                <a:ext uri="{FF2B5EF4-FFF2-40B4-BE49-F238E27FC236}">
                  <a16:creationId xmlns:a16="http://schemas.microsoft.com/office/drawing/2014/main" xmlns="" id="{D0EAFDAF-EFE9-4579-84BD-175534A345FA}"/>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19490F34-5AB6-46CF-A36E-9AB914123020}"/>
                </a:ext>
              </a:extLst>
            </p:cNvPr>
            <p:cNvSpPr/>
            <p:nvPr/>
          </p:nvSpPr>
          <p:spPr>
            <a:xfrm>
              <a:off x="4406532" y="260134"/>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anchor="ctr"/>
            <a:lstStyle/>
            <a:p>
              <a:pPr algn="ctr">
                <a:defRPr/>
              </a:pPr>
              <a:r>
                <a:rPr lang="en-US" altLang="en-US" sz="1600">
                  <a:solidFill>
                    <a:srgbClr val="FFFFFF"/>
                  </a:solidFill>
                  <a:cs typeface="Arial" panose="020B0604020202020204" pitchFamily="34" charset="0"/>
                </a:rPr>
                <a:t>Problem</a:t>
              </a:r>
            </a:p>
            <a:p>
              <a:pPr algn="ctr">
                <a:defRPr/>
              </a:pPr>
              <a:r>
                <a:rPr lang="en-US" altLang="en-US" sz="1600">
                  <a:solidFill>
                    <a:srgbClr val="FFFFFF"/>
                  </a:solidFill>
                  <a:cs typeface="Arial" panose="020B0604020202020204" pitchFamily="34" charset="0"/>
                </a:rPr>
                <a:t>Need</a:t>
              </a:r>
              <a:endParaRPr lang="en-US" altLang="en-US">
                <a:solidFill>
                  <a:schemeClr val="tx1"/>
                </a:solidFill>
                <a:latin typeface="Arial" panose="020B0604020202020204" pitchFamily="34" charset="0"/>
                <a:cs typeface="Arial" panose="020B0604020202020204" pitchFamily="34" charset="0"/>
              </a:endParaRPr>
            </a:p>
          </p:txBody>
        </p:sp>
      </p:grpSp>
      <p:grpSp>
        <p:nvGrpSpPr>
          <p:cNvPr id="15364" name="Group 5">
            <a:extLst>
              <a:ext uri="{FF2B5EF4-FFF2-40B4-BE49-F238E27FC236}">
                <a16:creationId xmlns:a16="http://schemas.microsoft.com/office/drawing/2014/main" xmlns="" id="{F423246B-5203-4899-9304-6B96DDFD89A6}"/>
              </a:ext>
            </a:extLst>
          </p:cNvPr>
          <p:cNvGrpSpPr>
            <a:grpSpLocks/>
          </p:cNvGrpSpPr>
          <p:nvPr/>
        </p:nvGrpSpPr>
        <p:grpSpPr bwMode="auto">
          <a:xfrm>
            <a:off x="7616825" y="2373313"/>
            <a:ext cx="1762125" cy="1763712"/>
            <a:chOff x="6287955" y="1556499"/>
            <a:chExt cx="1763166" cy="1763166"/>
          </a:xfrm>
        </p:grpSpPr>
        <p:sp>
          <p:nvSpPr>
            <p:cNvPr id="10" name="Oval 6">
              <a:extLst>
                <a:ext uri="{FF2B5EF4-FFF2-40B4-BE49-F238E27FC236}">
                  <a16:creationId xmlns:a16="http://schemas.microsoft.com/office/drawing/2014/main" xmlns="" id="{87B9EDFB-0AA9-4346-ABDB-71B99F6C4BF4}"/>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xmlns="" id="{C612131D-B202-47A9-9428-24F78372A419}"/>
                </a:ext>
              </a:extLst>
            </p:cNvPr>
            <p:cNvSpPr/>
            <p:nvPr/>
          </p:nvSpPr>
          <p:spPr>
            <a:xfrm>
              <a:off x="6546871" y="1815181"/>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anchor="ctr"/>
            <a:lstStyle/>
            <a:p>
              <a:pPr algn="ctr">
                <a:defRPr/>
              </a:pPr>
              <a:r>
                <a:rPr lang="en-US" altLang="en-US" sz="1600">
                  <a:solidFill>
                    <a:srgbClr val="FFFFFF"/>
                  </a:solidFill>
                  <a:cs typeface="Arial" panose="020B0604020202020204" pitchFamily="34" charset="0"/>
                </a:rPr>
                <a:t>Goal</a:t>
              </a:r>
              <a:endParaRPr lang="en-US" altLang="en-US">
                <a:solidFill>
                  <a:schemeClr val="tx1"/>
                </a:solidFill>
                <a:latin typeface="Arial" panose="020B0604020202020204" pitchFamily="34" charset="0"/>
                <a:cs typeface="Arial" panose="020B0604020202020204" pitchFamily="34" charset="0"/>
              </a:endParaRPr>
            </a:p>
          </p:txBody>
        </p:sp>
      </p:grpSp>
      <p:grpSp>
        <p:nvGrpSpPr>
          <p:cNvPr id="15365" name="Group 11">
            <a:extLst>
              <a:ext uri="{FF2B5EF4-FFF2-40B4-BE49-F238E27FC236}">
                <a16:creationId xmlns:a16="http://schemas.microsoft.com/office/drawing/2014/main" xmlns="" id="{3C3392A3-A0BB-43A3-9B89-2DED4DF7FA53}"/>
              </a:ext>
            </a:extLst>
          </p:cNvPr>
          <p:cNvGrpSpPr>
            <a:grpSpLocks/>
          </p:cNvGrpSpPr>
          <p:nvPr/>
        </p:nvGrpSpPr>
        <p:grpSpPr bwMode="auto">
          <a:xfrm>
            <a:off x="7212013" y="4627563"/>
            <a:ext cx="1762125" cy="1762125"/>
            <a:chOff x="5470418" y="4072618"/>
            <a:chExt cx="1763166" cy="1763166"/>
          </a:xfrm>
        </p:grpSpPr>
        <p:sp>
          <p:nvSpPr>
            <p:cNvPr id="13" name="Oval 12">
              <a:extLst>
                <a:ext uri="{FF2B5EF4-FFF2-40B4-BE49-F238E27FC236}">
                  <a16:creationId xmlns:a16="http://schemas.microsoft.com/office/drawing/2014/main" xmlns="" id="{165299B4-FF2B-418A-9100-F14BE452DACC}"/>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CD5D4B95-7640-4EF9-A75F-2B9A24EA5199}"/>
                </a:ext>
              </a:extLst>
            </p:cNvPr>
            <p:cNvSpPr/>
            <p:nvPr/>
          </p:nvSpPr>
          <p:spPr>
            <a:xfrm>
              <a:off x="5729333"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anchor="ctr"/>
            <a:lstStyle/>
            <a:p>
              <a:pPr algn="ctr">
                <a:defRPr/>
              </a:pPr>
              <a:r>
                <a:rPr lang="en-US" altLang="en-US" sz="1600">
                  <a:solidFill>
                    <a:srgbClr val="FFFFFF"/>
                  </a:solidFill>
                  <a:cs typeface="Arial" panose="020B0604020202020204" pitchFamily="34" charset="0"/>
                </a:rPr>
                <a:t>Objectives</a:t>
              </a:r>
              <a:endParaRPr lang="en-US" altLang="en-US">
                <a:solidFill>
                  <a:schemeClr val="tx1"/>
                </a:solidFill>
                <a:latin typeface="Arial" panose="020B0604020202020204" pitchFamily="34" charset="0"/>
                <a:cs typeface="Arial" panose="020B0604020202020204" pitchFamily="34" charset="0"/>
              </a:endParaRPr>
            </a:p>
          </p:txBody>
        </p:sp>
      </p:grpSp>
      <p:grpSp>
        <p:nvGrpSpPr>
          <p:cNvPr id="15366" name="Group 14">
            <a:extLst>
              <a:ext uri="{FF2B5EF4-FFF2-40B4-BE49-F238E27FC236}">
                <a16:creationId xmlns:a16="http://schemas.microsoft.com/office/drawing/2014/main" xmlns="" id="{1C0DDA18-0961-4D19-9C62-0E2C060AAAE3}"/>
              </a:ext>
            </a:extLst>
          </p:cNvPr>
          <p:cNvGrpSpPr>
            <a:grpSpLocks/>
          </p:cNvGrpSpPr>
          <p:nvPr/>
        </p:nvGrpSpPr>
        <p:grpSpPr bwMode="auto">
          <a:xfrm>
            <a:off x="4537075" y="4627563"/>
            <a:ext cx="1762125" cy="1762125"/>
            <a:chOff x="2824814" y="4072618"/>
            <a:chExt cx="1763166" cy="1763166"/>
          </a:xfrm>
        </p:grpSpPr>
        <p:sp>
          <p:nvSpPr>
            <p:cNvPr id="16" name="Oval 15">
              <a:extLst>
                <a:ext uri="{FF2B5EF4-FFF2-40B4-BE49-F238E27FC236}">
                  <a16:creationId xmlns:a16="http://schemas.microsoft.com/office/drawing/2014/main" xmlns="" id="{E5EA6A0B-D248-4E8D-9FA3-98D0F7157B11}"/>
                </a:ext>
              </a:extLst>
            </p:cNvPr>
            <p:cNvSpPr/>
            <p:nvPr/>
          </p:nvSpPr>
          <p:spPr>
            <a:xfrm>
              <a:off x="2824814"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80C9C20F-D104-40D4-B2DD-2BD4AF1F126C}"/>
                </a:ext>
              </a:extLst>
            </p:cNvPr>
            <p:cNvSpPr/>
            <p:nvPr/>
          </p:nvSpPr>
          <p:spPr>
            <a:xfrm>
              <a:off x="3083730"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anchor="ctr"/>
            <a:lstStyle/>
            <a:p>
              <a:pPr algn="ctr">
                <a:defRPr/>
              </a:pPr>
              <a:r>
                <a:rPr lang="en-US" altLang="en-US" sz="1600">
                  <a:solidFill>
                    <a:srgbClr val="FFFFFF"/>
                  </a:solidFill>
                  <a:cs typeface="Arial" panose="020B0604020202020204" pitchFamily="34" charset="0"/>
                </a:rPr>
                <a:t>Activities</a:t>
              </a:r>
              <a:endParaRPr lang="en-US" altLang="en-US">
                <a:solidFill>
                  <a:schemeClr val="tx1"/>
                </a:solidFill>
                <a:latin typeface="Arial" panose="020B0604020202020204" pitchFamily="34" charset="0"/>
                <a:cs typeface="Arial" panose="020B0604020202020204" pitchFamily="34" charset="0"/>
              </a:endParaRPr>
            </a:p>
          </p:txBody>
        </p:sp>
      </p:grpSp>
      <p:grpSp>
        <p:nvGrpSpPr>
          <p:cNvPr id="15367" name="Group 17">
            <a:extLst>
              <a:ext uri="{FF2B5EF4-FFF2-40B4-BE49-F238E27FC236}">
                <a16:creationId xmlns:a16="http://schemas.microsoft.com/office/drawing/2014/main" xmlns="" id="{96C3C417-243F-4F74-9E0C-284153612038}"/>
              </a:ext>
            </a:extLst>
          </p:cNvPr>
          <p:cNvGrpSpPr>
            <a:grpSpLocks/>
          </p:cNvGrpSpPr>
          <p:nvPr/>
        </p:nvGrpSpPr>
        <p:grpSpPr bwMode="auto">
          <a:xfrm>
            <a:off x="3943350" y="2409825"/>
            <a:ext cx="1763713" cy="1763713"/>
            <a:chOff x="2007277" y="1556499"/>
            <a:chExt cx="1763166" cy="1763166"/>
          </a:xfrm>
        </p:grpSpPr>
        <p:sp>
          <p:nvSpPr>
            <p:cNvPr id="19" name="Oval 18">
              <a:extLst>
                <a:ext uri="{FF2B5EF4-FFF2-40B4-BE49-F238E27FC236}">
                  <a16:creationId xmlns:a16="http://schemas.microsoft.com/office/drawing/2014/main" xmlns="" id="{6430A869-3C0C-4D97-AA8B-B458C19C4A37}"/>
                </a:ext>
              </a:extLst>
            </p:cNvPr>
            <p:cNvSpPr/>
            <p:nvPr/>
          </p:nvSpPr>
          <p:spPr>
            <a:xfrm>
              <a:off x="2007277"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xmlns="" id="{735F9598-4DDC-4AE4-99A7-DAE4888E0362}"/>
                </a:ext>
              </a:extLst>
            </p:cNvPr>
            <p:cNvSpPr/>
            <p:nvPr/>
          </p:nvSpPr>
          <p:spPr>
            <a:xfrm>
              <a:off x="2265960" y="1815182"/>
              <a:ext cx="1245801" cy="1245801"/>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anchor="ctr"/>
            <a:lstStyle/>
            <a:p>
              <a:pPr algn="ctr">
                <a:defRPr/>
              </a:pPr>
              <a:r>
                <a:rPr lang="en-US" altLang="en-US" sz="1600">
                  <a:solidFill>
                    <a:srgbClr val="FFFFFF"/>
                  </a:solidFill>
                  <a:cs typeface="Arial" panose="020B0604020202020204" pitchFamily="34" charset="0"/>
                </a:rPr>
                <a:t>Performance Indicators</a:t>
              </a:r>
              <a:endParaRPr lang="en-US" altLang="en-US">
                <a:solidFill>
                  <a:schemeClr val="tx1"/>
                </a:solidFill>
                <a:latin typeface="Arial" panose="020B0604020202020204" pitchFamily="34" charset="0"/>
                <a:cs typeface="Arial" panose="020B0604020202020204" pitchFamily="34" charset="0"/>
              </a:endParaRPr>
            </a:p>
          </p:txBody>
        </p:sp>
      </p:grpSp>
      <p:sp>
        <p:nvSpPr>
          <p:cNvPr id="23" name="Right Arrow 21">
            <a:extLst>
              <a:ext uri="{FF2B5EF4-FFF2-40B4-BE49-F238E27FC236}">
                <a16:creationId xmlns:a16="http://schemas.microsoft.com/office/drawing/2014/main" xmlns="" id="{2BD0BD94-60F2-4B9A-90C4-9D54A603C7B1}"/>
              </a:ext>
            </a:extLst>
          </p:cNvPr>
          <p:cNvSpPr/>
          <p:nvPr/>
        </p:nvSpPr>
        <p:spPr>
          <a:xfrm rot="2768836">
            <a:off x="7589561" y="1707192"/>
            <a:ext cx="648376" cy="705573"/>
          </a:xfrm>
          <a:prstGeom prst="rightArrow">
            <a:avLst>
              <a:gd name="adj1" fmla="val 34931"/>
              <a:gd name="adj2" fmla="val 50000"/>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ltLang="en-US">
              <a:solidFill>
                <a:schemeClr val="tx1"/>
              </a:solidFill>
              <a:latin typeface="Arial" panose="020B0604020202020204" pitchFamily="34" charset="0"/>
              <a:cs typeface="Arial" panose="020B0604020202020204" pitchFamily="34" charset="0"/>
            </a:endParaRPr>
          </a:p>
        </p:txBody>
      </p:sp>
      <p:sp>
        <p:nvSpPr>
          <p:cNvPr id="15371" name="Right Arrow 22">
            <a:extLst>
              <a:ext uri="{FF2B5EF4-FFF2-40B4-BE49-F238E27FC236}">
                <a16:creationId xmlns:a16="http://schemas.microsoft.com/office/drawing/2014/main" xmlns="" id="{4C8D34D3-419F-422F-9662-760CD76BFAF2}"/>
              </a:ext>
            </a:extLst>
          </p:cNvPr>
          <p:cNvSpPr>
            <a:spLocks noChangeArrowheads="1"/>
          </p:cNvSpPr>
          <p:nvPr/>
        </p:nvSpPr>
        <p:spPr bwMode="auto">
          <a:xfrm rot="6805787">
            <a:off x="8666163" y="4213225"/>
            <a:ext cx="647700" cy="704850"/>
          </a:xfrm>
          <a:prstGeom prst="rightArrow">
            <a:avLst>
              <a:gd name="adj1" fmla="val 34935"/>
              <a:gd name="adj2" fmla="val 50000"/>
            </a:avLst>
          </a:prstGeom>
          <a:solidFill>
            <a:schemeClr val="tx1"/>
          </a:solidFill>
          <a:ln w="12700" algn="ctr">
            <a:solidFill>
              <a:srgbClr val="000000"/>
            </a:solidFill>
            <a:miter lim="800000"/>
            <a:headEnd/>
            <a:tailEnd/>
          </a:ln>
        </p:spPr>
        <p:txBody>
          <a:bodyPr rot="10800000" vert="eaVert"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5372" name="Right Arrow 23">
            <a:extLst>
              <a:ext uri="{FF2B5EF4-FFF2-40B4-BE49-F238E27FC236}">
                <a16:creationId xmlns:a16="http://schemas.microsoft.com/office/drawing/2014/main" xmlns="" id="{5D6631BB-6922-4550-B448-8FFC66EFF5B0}"/>
              </a:ext>
            </a:extLst>
          </p:cNvPr>
          <p:cNvSpPr>
            <a:spLocks noChangeArrowheads="1"/>
          </p:cNvSpPr>
          <p:nvPr/>
        </p:nvSpPr>
        <p:spPr bwMode="auto">
          <a:xfrm rot="10800000">
            <a:off x="6419850" y="5300663"/>
            <a:ext cx="649288" cy="706437"/>
          </a:xfrm>
          <a:prstGeom prst="rightArrow">
            <a:avLst>
              <a:gd name="adj1" fmla="val 34935"/>
              <a:gd name="adj2" fmla="val 50000"/>
            </a:avLst>
          </a:prstGeom>
          <a:solidFill>
            <a:schemeClr val="tx1"/>
          </a:solidFill>
          <a:ln w="19050" algn="ctr">
            <a:solidFill>
              <a:schemeClr val="bg1"/>
            </a:solidFill>
            <a:miter lim="800000"/>
            <a:headEnd/>
            <a:tailEnd/>
          </a:ln>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5373" name="Right Arrow 24">
            <a:extLst>
              <a:ext uri="{FF2B5EF4-FFF2-40B4-BE49-F238E27FC236}">
                <a16:creationId xmlns:a16="http://schemas.microsoft.com/office/drawing/2014/main" xmlns="" id="{8113D05D-BBE7-40C9-8FE3-70D31B34CD75}"/>
              </a:ext>
            </a:extLst>
          </p:cNvPr>
          <p:cNvSpPr>
            <a:spLocks noChangeArrowheads="1"/>
          </p:cNvSpPr>
          <p:nvPr/>
        </p:nvSpPr>
        <p:spPr bwMode="auto">
          <a:xfrm rot="-6659353">
            <a:off x="4029869" y="4212431"/>
            <a:ext cx="647700" cy="706438"/>
          </a:xfrm>
          <a:prstGeom prst="rightArrow">
            <a:avLst>
              <a:gd name="adj1" fmla="val 34935"/>
              <a:gd name="adj2" fmla="val 50000"/>
            </a:avLst>
          </a:prstGeom>
          <a:solidFill>
            <a:schemeClr val="tx1"/>
          </a:solidFill>
          <a:ln w="12700" algn="ctr">
            <a:solidFill>
              <a:srgbClr val="000000"/>
            </a:solidFill>
            <a:miter lim="800000"/>
            <a:headEnd/>
            <a:tailEnd/>
          </a:ln>
        </p:spPr>
        <p:txBody>
          <a:bodyPr vert="eaVert"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27" name="Right Arrow 25">
            <a:extLst>
              <a:ext uri="{FF2B5EF4-FFF2-40B4-BE49-F238E27FC236}">
                <a16:creationId xmlns:a16="http://schemas.microsoft.com/office/drawing/2014/main" xmlns="" id="{AA25EAD0-07F8-4076-BDDB-5E01C1B0A563}"/>
              </a:ext>
            </a:extLst>
          </p:cNvPr>
          <p:cNvSpPr/>
          <p:nvPr/>
        </p:nvSpPr>
        <p:spPr>
          <a:xfrm rot="19687076">
            <a:off x="5011738" y="1665288"/>
            <a:ext cx="647700"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tLang="en-US">
              <a:solidFill>
                <a:schemeClr val="tx1"/>
              </a:solidFill>
              <a:latin typeface="Arial" panose="020B0604020202020204" pitchFamily="34" charset="0"/>
              <a:cs typeface="Arial" panose="020B0604020202020204" pitchFamily="34" charset="0"/>
            </a:endParaRPr>
          </a:p>
        </p:txBody>
      </p:sp>
      <p:sp>
        <p:nvSpPr>
          <p:cNvPr id="15375" name="Slide Number Placeholder 1">
            <a:extLst>
              <a:ext uri="{FF2B5EF4-FFF2-40B4-BE49-F238E27FC236}">
                <a16:creationId xmlns:a16="http://schemas.microsoft.com/office/drawing/2014/main" xmlns="" id="{05D6B6A4-31BE-4FB5-8048-A598D4CA76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CAFCC0-4067-4B92-93B2-D612F0DCA646}" type="slidenum">
              <a:rPr lang="en-US" altLang="en-US" smtClean="0">
                <a:solidFill>
                  <a:srgbClr val="FFFFFF"/>
                </a:solidFill>
                <a:latin typeface="Rockwell Condensed" panose="02060603050405020104" pitchFamily="18" charset="0"/>
              </a:rPr>
              <a:pPr/>
              <a:t>5</a:t>
            </a:fld>
            <a:endParaRPr lang="en-US" altLang="en-US">
              <a:solidFill>
                <a:srgbClr val="FFFFFF"/>
              </a:solidFill>
              <a:latin typeface="Rockwell Condensed" panose="02060603050405020104" pitchFamily="18" charset="0"/>
            </a:endParaRPr>
          </a:p>
        </p:txBody>
      </p:sp>
      <p:pic>
        <p:nvPicPr>
          <p:cNvPr id="4" name="Audio 3">
            <a:hlinkClick r:id="" action="ppaction://media"/>
            <a:extLst>
              <a:ext uri="{FF2B5EF4-FFF2-40B4-BE49-F238E27FC236}">
                <a16:creationId xmlns:a16="http://schemas.microsoft.com/office/drawing/2014/main" xmlns="" id="{DA59454F-1FBD-44E0-9802-28E84F52F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udio 17">
            <a:hlinkClick r:id="" action="ppaction://media"/>
            <a:extLst>
              <a:ext uri="{FF2B5EF4-FFF2-40B4-BE49-F238E27FC236}">
                <a16:creationId xmlns:a16="http://schemas.microsoft.com/office/drawing/2014/main" xmlns="" id="{30E8B85E-EC81-401F-B3CB-4D0EB06B0C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xmlns="" id="{EB23B490-C642-475D-B616-1DDD4224899E}"/>
              </a:ext>
            </a:extLst>
          </p:cNvPr>
          <p:cNvGrpSpPr>
            <a:grpSpLocks/>
          </p:cNvGrpSpPr>
          <p:nvPr/>
        </p:nvGrpSpPr>
        <p:grpSpPr bwMode="auto">
          <a:xfrm>
            <a:off x="5891213" y="1008063"/>
            <a:ext cx="1762125" cy="1763712"/>
            <a:chOff x="4147616" y="1452"/>
            <a:chExt cx="1763166" cy="1763166"/>
          </a:xfrm>
        </p:grpSpPr>
        <p:sp>
          <p:nvSpPr>
            <p:cNvPr id="4" name="Oval 3">
              <a:extLst>
                <a:ext uri="{FF2B5EF4-FFF2-40B4-BE49-F238E27FC236}">
                  <a16:creationId xmlns:a16="http://schemas.microsoft.com/office/drawing/2014/main" xmlns="" id="{852DB60F-B410-4A4F-B037-8C39840A81A0}"/>
                </a:ext>
              </a:extLst>
            </p:cNvPr>
            <p:cNvSpPr/>
            <p:nvPr/>
          </p:nvSpPr>
          <p:spPr>
            <a:xfrm>
              <a:off x="4147616" y="1452"/>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xmlns="" id="{77A6AEFE-EAEC-49A3-8172-B50342B1820D}"/>
                </a:ext>
              </a:extLst>
            </p:cNvPr>
            <p:cNvSpPr/>
            <p:nvPr/>
          </p:nvSpPr>
          <p:spPr>
            <a:xfrm>
              <a:off x="4406531" y="260134"/>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Problem</a:t>
              </a:r>
            </a:p>
            <a:p>
              <a:pPr algn="ctr" defTabSz="711200">
                <a:lnSpc>
                  <a:spcPct val="90000"/>
                </a:lnSpc>
                <a:spcAft>
                  <a:spcPct val="35000"/>
                </a:spcAft>
                <a:defRPr/>
              </a:pPr>
              <a:r>
                <a:rPr lang="en-US" sz="1600" dirty="0"/>
                <a:t>Need</a:t>
              </a:r>
            </a:p>
          </p:txBody>
        </p:sp>
      </p:grpSp>
      <p:grpSp>
        <p:nvGrpSpPr>
          <p:cNvPr id="17411" name="Group 5">
            <a:extLst>
              <a:ext uri="{FF2B5EF4-FFF2-40B4-BE49-F238E27FC236}">
                <a16:creationId xmlns:a16="http://schemas.microsoft.com/office/drawing/2014/main" xmlns="" id="{8D221387-20FF-4E69-B0FE-B4CB4381E3AF}"/>
              </a:ext>
            </a:extLst>
          </p:cNvPr>
          <p:cNvGrpSpPr>
            <a:grpSpLocks/>
          </p:cNvGrpSpPr>
          <p:nvPr/>
        </p:nvGrpSpPr>
        <p:grpSpPr bwMode="auto">
          <a:xfrm>
            <a:off x="7745413" y="2452688"/>
            <a:ext cx="1762125" cy="1763712"/>
            <a:chOff x="6287955" y="1556499"/>
            <a:chExt cx="1763166" cy="1763166"/>
          </a:xfrm>
        </p:grpSpPr>
        <p:sp>
          <p:nvSpPr>
            <p:cNvPr id="7" name="Oval 6">
              <a:extLst>
                <a:ext uri="{FF2B5EF4-FFF2-40B4-BE49-F238E27FC236}">
                  <a16:creationId xmlns:a16="http://schemas.microsoft.com/office/drawing/2014/main" xmlns="" id="{1530C80B-6356-4109-A6F7-0EA362E30B5E}"/>
                </a:ext>
              </a:extLst>
            </p:cNvPr>
            <p:cNvSpPr/>
            <p:nvPr/>
          </p:nvSpPr>
          <p:spPr>
            <a:xfrm>
              <a:off x="6287955"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7AF08658-432B-423C-A7E6-1970819BD02F}"/>
                </a:ext>
              </a:extLst>
            </p:cNvPr>
            <p:cNvSpPr/>
            <p:nvPr/>
          </p:nvSpPr>
          <p:spPr>
            <a:xfrm>
              <a:off x="6546870" y="1815181"/>
              <a:ext cx="1245335" cy="1245802"/>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Goal</a:t>
              </a:r>
            </a:p>
          </p:txBody>
        </p:sp>
      </p:grpSp>
      <p:grpSp>
        <p:nvGrpSpPr>
          <p:cNvPr id="17412" name="Group 11">
            <a:extLst>
              <a:ext uri="{FF2B5EF4-FFF2-40B4-BE49-F238E27FC236}">
                <a16:creationId xmlns:a16="http://schemas.microsoft.com/office/drawing/2014/main" xmlns="" id="{D949C67B-0690-48B1-A02E-6D2E7220C09E}"/>
              </a:ext>
            </a:extLst>
          </p:cNvPr>
          <p:cNvGrpSpPr>
            <a:grpSpLocks/>
          </p:cNvGrpSpPr>
          <p:nvPr/>
        </p:nvGrpSpPr>
        <p:grpSpPr bwMode="auto">
          <a:xfrm>
            <a:off x="7340600" y="4706938"/>
            <a:ext cx="1762125" cy="1762125"/>
            <a:chOff x="5470418" y="4072618"/>
            <a:chExt cx="1763166" cy="1763166"/>
          </a:xfrm>
        </p:grpSpPr>
        <p:sp>
          <p:nvSpPr>
            <p:cNvPr id="13" name="Oval 12">
              <a:extLst>
                <a:ext uri="{FF2B5EF4-FFF2-40B4-BE49-F238E27FC236}">
                  <a16:creationId xmlns:a16="http://schemas.microsoft.com/office/drawing/2014/main" xmlns="" id="{23BB9B1B-F932-461B-87CB-2EB30291752F}"/>
                </a:ext>
              </a:extLst>
            </p:cNvPr>
            <p:cNvSpPr/>
            <p:nvPr/>
          </p:nvSpPr>
          <p:spPr>
            <a:xfrm>
              <a:off x="5470418"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760E5604-754D-4F8C-8E80-6A41C86CBA52}"/>
                </a:ext>
              </a:extLst>
            </p:cNvPr>
            <p:cNvSpPr/>
            <p:nvPr/>
          </p:nvSpPr>
          <p:spPr>
            <a:xfrm>
              <a:off x="5729334"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Objectives</a:t>
              </a:r>
            </a:p>
          </p:txBody>
        </p:sp>
      </p:grpSp>
      <p:grpSp>
        <p:nvGrpSpPr>
          <p:cNvPr id="17413" name="Group 14">
            <a:extLst>
              <a:ext uri="{FF2B5EF4-FFF2-40B4-BE49-F238E27FC236}">
                <a16:creationId xmlns:a16="http://schemas.microsoft.com/office/drawing/2014/main" xmlns="" id="{46CB191D-2371-4B16-A337-895193184116}"/>
              </a:ext>
            </a:extLst>
          </p:cNvPr>
          <p:cNvGrpSpPr>
            <a:grpSpLocks/>
          </p:cNvGrpSpPr>
          <p:nvPr/>
        </p:nvGrpSpPr>
        <p:grpSpPr bwMode="auto">
          <a:xfrm>
            <a:off x="4665663" y="4706938"/>
            <a:ext cx="1762125" cy="1762125"/>
            <a:chOff x="2824814" y="4072618"/>
            <a:chExt cx="1763166" cy="1763166"/>
          </a:xfrm>
        </p:grpSpPr>
        <p:sp>
          <p:nvSpPr>
            <p:cNvPr id="16" name="Oval 15">
              <a:extLst>
                <a:ext uri="{FF2B5EF4-FFF2-40B4-BE49-F238E27FC236}">
                  <a16:creationId xmlns:a16="http://schemas.microsoft.com/office/drawing/2014/main" xmlns="" id="{7A3DF9A2-E39C-4919-ADD2-63130D8DCE1C}"/>
                </a:ext>
              </a:extLst>
            </p:cNvPr>
            <p:cNvSpPr/>
            <p:nvPr/>
          </p:nvSpPr>
          <p:spPr>
            <a:xfrm>
              <a:off x="2824814" y="4072618"/>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D41CA6F5-4F1F-46BE-B2D2-685C560EF1A8}"/>
                </a:ext>
              </a:extLst>
            </p:cNvPr>
            <p:cNvSpPr/>
            <p:nvPr/>
          </p:nvSpPr>
          <p:spPr>
            <a:xfrm>
              <a:off x="3083729" y="4331533"/>
              <a:ext cx="1245335" cy="1245335"/>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Activities</a:t>
              </a:r>
            </a:p>
          </p:txBody>
        </p:sp>
      </p:grpSp>
      <p:grpSp>
        <p:nvGrpSpPr>
          <p:cNvPr id="17414" name="Group 17">
            <a:extLst>
              <a:ext uri="{FF2B5EF4-FFF2-40B4-BE49-F238E27FC236}">
                <a16:creationId xmlns:a16="http://schemas.microsoft.com/office/drawing/2014/main" xmlns="" id="{31939F06-C83B-4B32-9949-C23B9CB3CF3E}"/>
              </a:ext>
            </a:extLst>
          </p:cNvPr>
          <p:cNvGrpSpPr>
            <a:grpSpLocks/>
          </p:cNvGrpSpPr>
          <p:nvPr/>
        </p:nvGrpSpPr>
        <p:grpSpPr bwMode="auto">
          <a:xfrm>
            <a:off x="4071938" y="2489200"/>
            <a:ext cx="1763712" cy="1763713"/>
            <a:chOff x="2007277" y="1556499"/>
            <a:chExt cx="1763166" cy="1763166"/>
          </a:xfrm>
        </p:grpSpPr>
        <p:sp>
          <p:nvSpPr>
            <p:cNvPr id="19" name="Oval 18">
              <a:extLst>
                <a:ext uri="{FF2B5EF4-FFF2-40B4-BE49-F238E27FC236}">
                  <a16:creationId xmlns:a16="http://schemas.microsoft.com/office/drawing/2014/main" xmlns="" id="{A73C62AE-6D97-417B-82F1-0DD3C37CF854}"/>
                </a:ext>
              </a:extLst>
            </p:cNvPr>
            <p:cNvSpPr/>
            <p:nvPr/>
          </p:nvSpPr>
          <p:spPr>
            <a:xfrm>
              <a:off x="2007277" y="1556499"/>
              <a:ext cx="1763166" cy="17631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xmlns="" id="{A93F1C1A-5250-4C9E-B584-161EE9D4E9ED}"/>
                </a:ext>
              </a:extLst>
            </p:cNvPr>
            <p:cNvSpPr/>
            <p:nvPr/>
          </p:nvSpPr>
          <p:spPr>
            <a:xfrm>
              <a:off x="2265959" y="1815182"/>
              <a:ext cx="1245802" cy="1245801"/>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Performance Indicators</a:t>
              </a:r>
            </a:p>
          </p:txBody>
        </p:sp>
      </p:grpSp>
      <p:sp>
        <p:nvSpPr>
          <p:cNvPr id="21" name="Title 4">
            <a:extLst>
              <a:ext uri="{FF2B5EF4-FFF2-40B4-BE49-F238E27FC236}">
                <a16:creationId xmlns:a16="http://schemas.microsoft.com/office/drawing/2014/main" xmlns="" id="{3E3EDB31-0EFA-4487-AFCA-B68F698A68F1}"/>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sp>
        <p:nvSpPr>
          <p:cNvPr id="22" name="Right Arrow 21">
            <a:extLst>
              <a:ext uri="{FF2B5EF4-FFF2-40B4-BE49-F238E27FC236}">
                <a16:creationId xmlns:a16="http://schemas.microsoft.com/office/drawing/2014/main" xmlns="" id="{705C4EDE-DF9C-47F9-A8FE-A234BA741583}"/>
              </a:ext>
            </a:extLst>
          </p:cNvPr>
          <p:cNvSpPr/>
          <p:nvPr/>
        </p:nvSpPr>
        <p:spPr>
          <a:xfrm rot="13502937">
            <a:off x="7717631" y="1786732"/>
            <a:ext cx="649287" cy="704850"/>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3" name="Right Arrow 22">
            <a:extLst>
              <a:ext uri="{FF2B5EF4-FFF2-40B4-BE49-F238E27FC236}">
                <a16:creationId xmlns:a16="http://schemas.microsoft.com/office/drawing/2014/main" xmlns="" id="{60D2881B-B54F-41F9-ADAC-D53F9B9E9883}"/>
              </a:ext>
            </a:extLst>
          </p:cNvPr>
          <p:cNvSpPr/>
          <p:nvPr/>
        </p:nvSpPr>
        <p:spPr>
          <a:xfrm rot="16640919">
            <a:off x="8778875" y="4219575"/>
            <a:ext cx="649288"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4" name="Right Arrow 23">
            <a:extLst>
              <a:ext uri="{FF2B5EF4-FFF2-40B4-BE49-F238E27FC236}">
                <a16:creationId xmlns:a16="http://schemas.microsoft.com/office/drawing/2014/main" xmlns="" id="{8AD8FB9C-9561-4428-B6F6-13A979D7D2ED}"/>
              </a:ext>
            </a:extLst>
          </p:cNvPr>
          <p:cNvSpPr/>
          <p:nvPr/>
        </p:nvSpPr>
        <p:spPr>
          <a:xfrm>
            <a:off x="6548438" y="5380038"/>
            <a:ext cx="649287" cy="706437"/>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5" name="Right Arrow 24">
            <a:extLst>
              <a:ext uri="{FF2B5EF4-FFF2-40B4-BE49-F238E27FC236}">
                <a16:creationId xmlns:a16="http://schemas.microsoft.com/office/drawing/2014/main" xmlns="" id="{C403ED78-0184-469C-9B48-36868E0A1EC5}"/>
              </a:ext>
            </a:extLst>
          </p:cNvPr>
          <p:cNvSpPr/>
          <p:nvPr/>
        </p:nvSpPr>
        <p:spPr>
          <a:xfrm rot="4032220">
            <a:off x="4158457" y="4291806"/>
            <a:ext cx="647700" cy="706437"/>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6" name="Right Arrow 25">
            <a:extLst>
              <a:ext uri="{FF2B5EF4-FFF2-40B4-BE49-F238E27FC236}">
                <a16:creationId xmlns:a16="http://schemas.microsoft.com/office/drawing/2014/main" xmlns="" id="{3A2EC9DD-33AA-496C-B6F3-353EBD842CD1}"/>
              </a:ext>
            </a:extLst>
          </p:cNvPr>
          <p:cNvSpPr/>
          <p:nvPr/>
        </p:nvSpPr>
        <p:spPr>
          <a:xfrm rot="7817531">
            <a:off x="5217319" y="1942306"/>
            <a:ext cx="647700" cy="706438"/>
          </a:xfrm>
          <a:prstGeom prst="rightArrow">
            <a:avLst>
              <a:gd name="adj1" fmla="val 34931"/>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17421" name="Group 17">
            <a:extLst>
              <a:ext uri="{FF2B5EF4-FFF2-40B4-BE49-F238E27FC236}">
                <a16:creationId xmlns:a16="http://schemas.microsoft.com/office/drawing/2014/main" xmlns="" id="{32173E20-B4AB-4F30-A25B-7BE118520F15}"/>
              </a:ext>
            </a:extLst>
          </p:cNvPr>
          <p:cNvGrpSpPr>
            <a:grpSpLocks/>
          </p:cNvGrpSpPr>
          <p:nvPr/>
        </p:nvGrpSpPr>
        <p:grpSpPr bwMode="auto">
          <a:xfrm>
            <a:off x="117475" y="2139950"/>
            <a:ext cx="3365500" cy="3271838"/>
            <a:chOff x="2007277" y="1556499"/>
            <a:chExt cx="1763166" cy="1763166"/>
          </a:xfrm>
        </p:grpSpPr>
        <p:sp>
          <p:nvSpPr>
            <p:cNvPr id="28" name="Sun 27">
              <a:extLst>
                <a:ext uri="{FF2B5EF4-FFF2-40B4-BE49-F238E27FC236}">
                  <a16:creationId xmlns:a16="http://schemas.microsoft.com/office/drawing/2014/main" xmlns="" id="{911936D4-9987-4E53-AE31-256A7A012275}"/>
                </a:ext>
              </a:extLst>
            </p:cNvPr>
            <p:cNvSpPr/>
            <p:nvPr/>
          </p:nvSpPr>
          <p:spPr>
            <a:xfrm>
              <a:off x="2007277" y="1556499"/>
              <a:ext cx="1763166" cy="1763166"/>
            </a:xfrm>
            <a:prstGeom prst="sun">
              <a:avLst/>
            </a:prstGeom>
          </p:spPr>
          <p:style>
            <a:lnRef idx="3">
              <a:schemeClr val="lt1"/>
            </a:lnRef>
            <a:fillRef idx="1">
              <a:schemeClr val="dk1"/>
            </a:fillRef>
            <a:effectRef idx="1">
              <a:schemeClr val="dk1"/>
            </a:effectRef>
            <a:fontRef idx="minor">
              <a:schemeClr val="lt1"/>
            </a:fontRef>
          </p:style>
        </p:sp>
        <p:sp>
          <p:nvSpPr>
            <p:cNvPr id="29" name="Oval 4">
              <a:extLst>
                <a:ext uri="{FF2B5EF4-FFF2-40B4-BE49-F238E27FC236}">
                  <a16:creationId xmlns:a16="http://schemas.microsoft.com/office/drawing/2014/main" xmlns="" id="{421AB70B-81BC-4B02-BDA6-A962917C0C94}"/>
                </a:ext>
              </a:extLst>
            </p:cNvPr>
            <p:cNvSpPr/>
            <p:nvPr/>
          </p:nvSpPr>
          <p:spPr>
            <a:xfrm>
              <a:off x="2265930" y="1814857"/>
              <a:ext cx="1245860" cy="1246450"/>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a:lnSpc>
                  <a:spcPct val="90000"/>
                </a:lnSpc>
                <a:spcAft>
                  <a:spcPct val="35000"/>
                </a:spcAft>
                <a:defRPr/>
              </a:pPr>
              <a:r>
                <a:rPr lang="en-US" sz="1600" dirty="0"/>
                <a:t>Analysis </a:t>
              </a:r>
            </a:p>
            <a:p>
              <a:pPr algn="ctr" defTabSz="711200">
                <a:lnSpc>
                  <a:spcPct val="90000"/>
                </a:lnSpc>
                <a:spcAft>
                  <a:spcPct val="35000"/>
                </a:spcAft>
                <a:defRPr/>
              </a:pPr>
              <a:r>
                <a:rPr lang="en-US" sz="1600" dirty="0"/>
                <a:t>Interpretation</a:t>
              </a:r>
            </a:p>
          </p:txBody>
        </p:sp>
      </p:grpSp>
      <p:sp>
        <p:nvSpPr>
          <p:cNvPr id="17422" name="Slide Number Placeholder 1">
            <a:extLst>
              <a:ext uri="{FF2B5EF4-FFF2-40B4-BE49-F238E27FC236}">
                <a16:creationId xmlns:a16="http://schemas.microsoft.com/office/drawing/2014/main" xmlns="" id="{A1A557BF-4F40-49A9-AA74-47B6F478F7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A27F59-9E6E-41AE-AA68-7E5D136E6D05}" type="slidenum">
              <a:rPr lang="en-US" altLang="en-US" smtClean="0">
                <a:solidFill>
                  <a:srgbClr val="FFFFFF"/>
                </a:solidFill>
                <a:latin typeface="Rockwell Condensed" panose="02060603050405020104" pitchFamily="18" charset="0"/>
              </a:rPr>
              <a:pPr/>
              <a:t>6</a:t>
            </a:fld>
            <a:endParaRPr lang="en-US" altLang="en-US">
              <a:solidFill>
                <a:srgbClr val="FFFFFF"/>
              </a:solidFill>
              <a:latin typeface="Rockwell Condensed" panose="02060603050405020104" pitchFamily="18" charset="0"/>
            </a:endParaRPr>
          </a:p>
        </p:txBody>
      </p:sp>
      <p:pic>
        <p:nvPicPr>
          <p:cNvPr id="10" name="Audio 9">
            <a:hlinkClick r:id="" action="ppaction://media"/>
            <a:extLst>
              <a:ext uri="{FF2B5EF4-FFF2-40B4-BE49-F238E27FC236}">
                <a16:creationId xmlns:a16="http://schemas.microsoft.com/office/drawing/2014/main" xmlns="" id="{946BEFAD-DD5C-4559-BC89-5B942F6BF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xmlns="" id="{C59878EC-2033-43AB-8A88-4AF258A3E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8671F0B-57D7-45DE-85AC-710D31B26F56}"/>
              </a:ext>
            </a:extLst>
          </p:cNvPr>
          <p:cNvSpPr>
            <a:spLocks noGrp="1"/>
          </p:cNvSpPr>
          <p:nvPr>
            <p:ph type="ctrTitle"/>
          </p:nvPr>
        </p:nvSpPr>
        <p:spPr/>
        <p:txBody>
          <a:bodyPr/>
          <a:lstStyle/>
          <a:p>
            <a:pPr>
              <a:defRPr/>
            </a:pPr>
            <a:r>
              <a:rPr lang="en-US" dirty="0"/>
              <a:t>Grant application format</a:t>
            </a:r>
          </a:p>
        </p:txBody>
      </p:sp>
      <p:sp>
        <p:nvSpPr>
          <p:cNvPr id="19459" name="Slide Number Placeholder 1">
            <a:extLst>
              <a:ext uri="{FF2B5EF4-FFF2-40B4-BE49-F238E27FC236}">
                <a16:creationId xmlns:a16="http://schemas.microsoft.com/office/drawing/2014/main" xmlns="" id="{55A20641-361D-428B-9D28-DF1E9F36D4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5108F9-657B-493C-B8C5-B0E0A023695B}" type="slidenum">
              <a:rPr lang="en-US" altLang="en-US" smtClean="0">
                <a:solidFill>
                  <a:srgbClr val="FFFFFF"/>
                </a:solidFill>
                <a:latin typeface="Rockwell Condensed" panose="02060603050405020104" pitchFamily="18" charset="0"/>
              </a:rPr>
              <a:pPr/>
              <a:t>7</a:t>
            </a:fld>
            <a:endParaRPr lang="en-US" altLang="en-US">
              <a:solidFill>
                <a:srgbClr val="FFFFFF"/>
              </a:solidFill>
              <a:latin typeface="Rockwell Condensed" panose="02060603050405020104" pitchFamily="18" charset="0"/>
            </a:endParaRPr>
          </a:p>
        </p:txBody>
      </p:sp>
      <p:pic>
        <p:nvPicPr>
          <p:cNvPr id="8" name="Audio 7">
            <a:hlinkClick r:id="" action="ppaction://media"/>
            <a:extLst>
              <a:ext uri="{FF2B5EF4-FFF2-40B4-BE49-F238E27FC236}">
                <a16:creationId xmlns:a16="http://schemas.microsoft.com/office/drawing/2014/main" xmlns="" id="{95197ADC-C589-4344-B9C8-064C013A9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xmlns="" id="{BED6172A-3EE9-42FA-9ED4-ADD1749A84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5E02025-84B0-4EE9-96C7-E3CDDAA6CBE0}"/>
              </a:ext>
            </a:extLst>
          </p:cNvPr>
          <p:cNvSpPr>
            <a:spLocks noGrp="1"/>
          </p:cNvSpPr>
          <p:nvPr>
            <p:ph type="title"/>
          </p:nvPr>
        </p:nvSpPr>
        <p:spPr>
          <a:xfrm>
            <a:off x="125095" y="159068"/>
            <a:ext cx="10058400" cy="1131251"/>
          </a:xfrm>
        </p:spPr>
        <p:txBody>
          <a:bodyPr>
            <a:normAutofit fontScale="90000"/>
          </a:bodyPr>
          <a:lstStyle/>
          <a:p>
            <a:pPr>
              <a:defRPr/>
            </a:pPr>
            <a:r>
              <a:rPr lang="en-US" dirty="0"/>
              <a:t>Project effectiveness </a:t>
            </a:r>
            <a:br>
              <a:rPr lang="en-US" dirty="0"/>
            </a:br>
            <a:r>
              <a:rPr lang="en-US" dirty="0"/>
              <a:t>model</a:t>
            </a:r>
          </a:p>
        </p:txBody>
      </p:sp>
      <p:graphicFrame>
        <p:nvGraphicFramePr>
          <p:cNvPr id="4" name="Content Placeholder 3">
            <a:extLst>
              <a:ext uri="{FF2B5EF4-FFF2-40B4-BE49-F238E27FC236}">
                <a16:creationId xmlns:a16="http://schemas.microsoft.com/office/drawing/2014/main" xmlns="" id="{89D09DE9-7426-49D1-B734-1F758A2C3C53}"/>
              </a:ext>
            </a:extLst>
          </p:cNvPr>
          <p:cNvGraphicFramePr>
            <a:graphicFrameLocks noGrp="1"/>
          </p:cNvGraphicFramePr>
          <p:nvPr>
            <p:ph idx="4294967295"/>
          </p:nvPr>
        </p:nvGraphicFramePr>
        <p:xfrm>
          <a:off x="5336127" y="1482231"/>
          <a:ext cx="10058400" cy="5837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1508" name="Group 5">
            <a:extLst>
              <a:ext uri="{FF2B5EF4-FFF2-40B4-BE49-F238E27FC236}">
                <a16:creationId xmlns:a16="http://schemas.microsoft.com/office/drawing/2014/main" xmlns="" id="{03A93BFE-27E7-4D7A-8D78-0B6B8E1A8504}"/>
              </a:ext>
            </a:extLst>
          </p:cNvPr>
          <p:cNvGrpSpPr>
            <a:grpSpLocks/>
          </p:cNvGrpSpPr>
          <p:nvPr/>
        </p:nvGrpSpPr>
        <p:grpSpPr bwMode="auto">
          <a:xfrm>
            <a:off x="4152900" y="1482725"/>
            <a:ext cx="4017963" cy="4017963"/>
            <a:chOff x="0" y="516538"/>
            <a:chExt cx="4017466" cy="4017466"/>
          </a:xfrm>
        </p:grpSpPr>
        <p:sp>
          <p:nvSpPr>
            <p:cNvPr id="7" name="Oval 6">
              <a:extLst>
                <a:ext uri="{FF2B5EF4-FFF2-40B4-BE49-F238E27FC236}">
                  <a16:creationId xmlns:a16="http://schemas.microsoft.com/office/drawing/2014/main" xmlns="" id="{01DA084C-7512-4BA6-AAF0-FC2BEEEDB1A9}"/>
                </a:ext>
              </a:extLst>
            </p:cNvPr>
            <p:cNvSpPr/>
            <p:nvPr/>
          </p:nvSpPr>
          <p:spPr>
            <a:xfrm>
              <a:off x="0" y="516538"/>
              <a:ext cx="4017466" cy="401746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xmlns="" id="{FEB5E033-30CC-4CBC-AD39-62AB0A7585D3}"/>
                </a:ext>
              </a:extLst>
            </p:cNvPr>
            <p:cNvSpPr/>
            <p:nvPr/>
          </p:nvSpPr>
          <p:spPr>
            <a:xfrm>
              <a:off x="588890" y="1105428"/>
              <a:ext cx="2839686" cy="2839686"/>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2400300">
                <a:lnSpc>
                  <a:spcPct val="90000"/>
                </a:lnSpc>
                <a:spcAft>
                  <a:spcPct val="35000"/>
                </a:spcAft>
                <a:defRPr/>
              </a:pPr>
              <a:r>
                <a:rPr lang="en-US" sz="5400" dirty="0"/>
                <a:t>Problem</a:t>
              </a:r>
            </a:p>
            <a:p>
              <a:pPr algn="ctr" defTabSz="2400300">
                <a:lnSpc>
                  <a:spcPct val="90000"/>
                </a:lnSpc>
                <a:spcAft>
                  <a:spcPct val="35000"/>
                </a:spcAft>
                <a:defRPr/>
              </a:pPr>
              <a:r>
                <a:rPr lang="en-US" sz="5400" dirty="0"/>
                <a:t>Need</a:t>
              </a:r>
            </a:p>
          </p:txBody>
        </p:sp>
      </p:grpSp>
      <p:sp>
        <p:nvSpPr>
          <p:cNvPr id="21509" name="Slide Number Placeholder 1">
            <a:extLst>
              <a:ext uri="{FF2B5EF4-FFF2-40B4-BE49-F238E27FC236}">
                <a16:creationId xmlns:a16="http://schemas.microsoft.com/office/drawing/2014/main" xmlns="" id="{F1F41F7A-7ABD-4CC7-9536-2B373BE5DC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F76402-7270-4234-B2E4-C05DF86DC2AD}" type="slidenum">
              <a:rPr lang="en-US" altLang="en-US" smtClean="0">
                <a:solidFill>
                  <a:srgbClr val="FFFFFF"/>
                </a:solidFill>
                <a:latin typeface="Rockwell Condensed" panose="02060603050405020104" pitchFamily="18" charset="0"/>
              </a:rPr>
              <a:pPr/>
              <a:t>8</a:t>
            </a:fld>
            <a:endParaRPr lang="en-US" altLang="en-US">
              <a:solidFill>
                <a:srgbClr val="FFFFFF"/>
              </a:solidFill>
              <a:latin typeface="Rockwell Condensed" panose="02060603050405020104" pitchFamily="18" charset="0"/>
            </a:endParaRPr>
          </a:p>
        </p:txBody>
      </p:sp>
      <p:pic>
        <p:nvPicPr>
          <p:cNvPr id="2" name="Audio 1">
            <a:hlinkClick r:id="" action="ppaction://media"/>
            <a:extLst>
              <a:ext uri="{FF2B5EF4-FFF2-40B4-BE49-F238E27FC236}">
                <a16:creationId xmlns:a16="http://schemas.microsoft.com/office/drawing/2014/main" xmlns="" id="{898CD930-B130-43BE-AB2E-F9525D07E8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2932CEC8-F4E4-44F9-AD04-CF26B133F2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7CFCD-5E07-461D-AC62-1E94E69D55F3}"/>
              </a:ext>
            </a:extLst>
          </p:cNvPr>
          <p:cNvSpPr>
            <a:spLocks noGrp="1"/>
          </p:cNvSpPr>
          <p:nvPr>
            <p:ph type="ctrTitle"/>
          </p:nvPr>
        </p:nvSpPr>
        <p:spPr/>
        <p:txBody>
          <a:bodyPr/>
          <a:lstStyle/>
          <a:p>
            <a:pPr eaLnBrk="1" fontAlgn="auto" hangingPunct="1">
              <a:spcAft>
                <a:spcPts val="0"/>
              </a:spcAft>
              <a:defRPr/>
            </a:pPr>
            <a:r>
              <a:rPr lang="en-US" dirty="0"/>
              <a:t>Problem statement</a:t>
            </a:r>
          </a:p>
        </p:txBody>
      </p:sp>
      <p:sp>
        <p:nvSpPr>
          <p:cNvPr id="23555" name="Subtitle 2">
            <a:extLst>
              <a:ext uri="{FF2B5EF4-FFF2-40B4-BE49-F238E27FC236}">
                <a16:creationId xmlns:a16="http://schemas.microsoft.com/office/drawing/2014/main" xmlns="" id="{83E248FA-EBE0-449D-8C41-061A973F3B85}"/>
              </a:ext>
            </a:extLst>
          </p:cNvPr>
          <p:cNvSpPr>
            <a:spLocks noGrp="1"/>
          </p:cNvSpPr>
          <p:nvPr>
            <p:ph type="subTitle" idx="1"/>
          </p:nvPr>
        </p:nvSpPr>
        <p:spPr>
          <a:xfrm>
            <a:off x="1050925" y="3490913"/>
            <a:ext cx="7891463" cy="1069975"/>
          </a:xfrm>
        </p:spPr>
        <p:txBody>
          <a:bodyPr/>
          <a:lstStyle/>
          <a:p>
            <a:pPr eaLnBrk="1" hangingPunct="1"/>
            <a:r>
              <a:rPr lang="en-US" altLang="en-US"/>
              <a:t>WHAT THE PROJECT IS SEEKING TO ADDRESS AND WHAT HAS BEEN ATTEMPTED TO ADDRESS IT IN THE PAST.</a:t>
            </a:r>
          </a:p>
        </p:txBody>
      </p:sp>
      <p:sp>
        <p:nvSpPr>
          <p:cNvPr id="23556" name="Subtitle 2">
            <a:extLst>
              <a:ext uri="{FF2B5EF4-FFF2-40B4-BE49-F238E27FC236}">
                <a16:creationId xmlns:a16="http://schemas.microsoft.com/office/drawing/2014/main" xmlns="" id="{7FED159B-A86E-412A-B186-BCFD70B2B98E}"/>
              </a:ext>
            </a:extLst>
          </p:cNvPr>
          <p:cNvSpPr txBox="1">
            <a:spLocks/>
          </p:cNvSpPr>
          <p:nvPr/>
        </p:nvSpPr>
        <p:spPr bwMode="auto">
          <a:xfrm>
            <a:off x="1050925" y="4468813"/>
            <a:ext cx="9383713"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This is a </a:t>
            </a:r>
            <a:r>
              <a:rPr lang="en-US" altLang="en-US" sz="2000" u="sng">
                <a:solidFill>
                  <a:srgbClr val="FF0000"/>
                </a:solidFill>
                <a:latin typeface="Rockwell" panose="02060603020205020403" pitchFamily="18" charset="0"/>
              </a:rPr>
              <a:t>short</a:t>
            </a:r>
            <a:r>
              <a:rPr lang="en-US" altLang="en-US" sz="2000">
                <a:solidFill>
                  <a:srgbClr val="FF0000"/>
                </a:solidFill>
                <a:latin typeface="Rockwell" panose="02060603020205020403" pitchFamily="18" charset="0"/>
              </a:rPr>
              <a:t> story of the reason you need grant funds</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Statement with statistics to show the need</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What are the barriers – social, geographic, economic, language, etc.</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Who, how much, and what for should be addressed</a:t>
            </a:r>
          </a:p>
          <a:p>
            <a:pPr defTabSz="914400" eaLnBrk="1" hangingPunct="1">
              <a:lnSpc>
                <a:spcPct val="90000"/>
              </a:lnSpc>
              <a:spcBef>
                <a:spcPts val="1200"/>
              </a:spcBef>
              <a:buClr>
                <a:srgbClr val="9E3611"/>
              </a:buClr>
              <a:buSzPct val="85000"/>
              <a:buFont typeface="Wingdings" panose="05000000000000000000" pitchFamily="2" charset="2"/>
              <a:buChar char="ü"/>
            </a:pPr>
            <a:r>
              <a:rPr lang="en-US" altLang="en-US" sz="2000">
                <a:solidFill>
                  <a:srgbClr val="FF0000"/>
                </a:solidFill>
                <a:latin typeface="Rockwell" panose="02060603020205020403" pitchFamily="18" charset="0"/>
              </a:rPr>
              <a:t>Conclude with how the project will address the needs</a:t>
            </a:r>
          </a:p>
          <a:p>
            <a:pPr defTabSz="914400" eaLnBrk="1" hangingPunct="1">
              <a:lnSpc>
                <a:spcPct val="90000"/>
              </a:lnSpc>
              <a:spcBef>
                <a:spcPts val="1200"/>
              </a:spcBef>
              <a:buClr>
                <a:srgbClr val="9E3611"/>
              </a:buClr>
              <a:buSzPct val="85000"/>
              <a:buFont typeface="Wingdings" panose="05000000000000000000" pitchFamily="2" charset="2"/>
              <a:buChar char="ü"/>
            </a:pPr>
            <a:endParaRPr lang="en-US" altLang="en-US" sz="2200">
              <a:solidFill>
                <a:srgbClr val="FF0000"/>
              </a:solidFill>
              <a:latin typeface="Rockwell" panose="02060603020205020403" pitchFamily="18" charset="0"/>
            </a:endParaRPr>
          </a:p>
          <a:p>
            <a:pPr defTabSz="914400" eaLnBrk="1" hangingPunct="1">
              <a:lnSpc>
                <a:spcPct val="90000"/>
              </a:lnSpc>
              <a:spcBef>
                <a:spcPts val="1200"/>
              </a:spcBef>
              <a:buClr>
                <a:srgbClr val="9E3611"/>
              </a:buClr>
              <a:buSzPct val="85000"/>
              <a:buFont typeface="Wingdings" panose="05000000000000000000" pitchFamily="2" charset="2"/>
              <a:buChar char="ü"/>
            </a:pPr>
            <a:endParaRPr lang="en-US" altLang="en-US" sz="2200">
              <a:solidFill>
                <a:srgbClr val="FF0000"/>
              </a:solidFill>
              <a:latin typeface="Rockwell" panose="02060603020205020403" pitchFamily="18" charset="0"/>
            </a:endParaRPr>
          </a:p>
        </p:txBody>
      </p:sp>
      <p:sp>
        <p:nvSpPr>
          <p:cNvPr id="23557" name="Slide Number Placeholder 2">
            <a:extLst>
              <a:ext uri="{FF2B5EF4-FFF2-40B4-BE49-F238E27FC236}">
                <a16:creationId xmlns:a16="http://schemas.microsoft.com/office/drawing/2014/main" xmlns="" id="{D4059922-8E9D-465B-B6DE-9D20F439EB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F9E3A5-95A2-46D8-9C38-9B777EA98EB7}" type="slidenum">
              <a:rPr lang="en-US" altLang="en-US" smtClean="0">
                <a:solidFill>
                  <a:srgbClr val="FFFFFF"/>
                </a:solidFill>
                <a:latin typeface="Rockwell Condensed" panose="02060603050405020104" pitchFamily="18" charset="0"/>
              </a:rPr>
              <a:pPr/>
              <a:t>9</a:t>
            </a:fld>
            <a:endParaRPr lang="en-US" altLang="en-US">
              <a:solidFill>
                <a:srgbClr val="FFFFFF"/>
              </a:solidFill>
              <a:latin typeface="Rockwell Condensed" panose="02060603050405020104" pitchFamily="18" charset="0"/>
            </a:endParaRPr>
          </a:p>
        </p:txBody>
      </p:sp>
      <p:pic>
        <p:nvPicPr>
          <p:cNvPr id="6" name="Audio 5">
            <a:hlinkClick r:id="" action="ppaction://media"/>
            <a:extLst>
              <a:ext uri="{FF2B5EF4-FFF2-40B4-BE49-F238E27FC236}">
                <a16:creationId xmlns:a16="http://schemas.microsoft.com/office/drawing/2014/main" xmlns="" id="{89B692D0-CB1A-4FAC-AC88-72CBC07A8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xmlns="" id="{A1349506-F5EB-4AD4-BCCB-2F129BBEC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4747</TotalTime>
  <Words>1492</Words>
  <Application>Microsoft Office PowerPoint</Application>
  <PresentationFormat>Widescreen</PresentationFormat>
  <Paragraphs>426</Paragraphs>
  <Slides>41</Slides>
  <Notes>39</Notes>
  <HiddenSlides>0</HiddenSlides>
  <MMClips>41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Goudy</vt:lpstr>
      <vt:lpstr>Rockwell</vt:lpstr>
      <vt:lpstr>Rockwell Condensed</vt:lpstr>
      <vt:lpstr>Times New Roman</vt:lpstr>
      <vt:lpstr>Wingdings</vt:lpstr>
      <vt:lpstr>Wood Type</vt:lpstr>
      <vt:lpstr>Effective grant writing = effective projects</vt:lpstr>
      <vt:lpstr>LEARNING GOALS</vt:lpstr>
      <vt:lpstr>PROJECT EFFECTIVENESS MODEL FOR GRANT WRITERS</vt:lpstr>
      <vt:lpstr>Logic model</vt:lpstr>
      <vt:lpstr>Project effectiveness  model</vt:lpstr>
      <vt:lpstr>Project effectiveness  model</vt:lpstr>
      <vt:lpstr>Grant application format</vt:lpstr>
      <vt:lpstr>Project effectiveness  model</vt:lpstr>
      <vt:lpstr>Problem statement</vt:lpstr>
      <vt:lpstr>Mock application</vt:lpstr>
      <vt:lpstr>Project effectiveness  model Worksheet</vt:lpstr>
      <vt:lpstr>Project effectiveness  model</vt:lpstr>
      <vt:lpstr>GOAL</vt:lpstr>
      <vt:lpstr>goal examples</vt:lpstr>
      <vt:lpstr>goal examples</vt:lpstr>
      <vt:lpstr>Project effectiveness  model Worksheet</vt:lpstr>
      <vt:lpstr>Project effectiveness  model</vt:lpstr>
      <vt:lpstr>OBJECTIVE</vt:lpstr>
      <vt:lpstr>Objective examples</vt:lpstr>
      <vt:lpstr>Objective examples</vt:lpstr>
      <vt:lpstr>Project effectiveness  model Worksheet</vt:lpstr>
      <vt:lpstr>Project effectiveness  model</vt:lpstr>
      <vt:lpstr>Project Activities</vt:lpstr>
      <vt:lpstr>PowerPoint Presentation</vt:lpstr>
      <vt:lpstr>Project effectiveness  model Worksheet</vt:lpstr>
      <vt:lpstr>Project effectiveness  model</vt:lpstr>
      <vt:lpstr>PERFORMANCE INDICATOR</vt:lpstr>
      <vt:lpstr>PERFORMANCE INDICATOR examples</vt:lpstr>
      <vt:lpstr>PERFORMANCE INDICATOR examples</vt:lpstr>
      <vt:lpstr>Measures: Output versus outcome</vt:lpstr>
      <vt:lpstr>Project effectiveness  model Worksheet</vt:lpstr>
      <vt:lpstr>Project effectiveness  model</vt:lpstr>
      <vt:lpstr>sustainability</vt:lpstr>
      <vt:lpstr>BUDGET DETAIL</vt:lpstr>
      <vt:lpstr>Budget detail</vt:lpstr>
      <vt:lpstr>BUDGET EXPLANATION</vt:lpstr>
      <vt:lpstr>BUDGET example</vt:lpstr>
      <vt:lpstr>PowerPoint Presentation</vt:lpstr>
      <vt:lpstr>PowerPoint Presentation</vt:lpstr>
      <vt:lpstr>RESOURCES</vt:lpstr>
      <vt:lpstr>CONTACT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statement</dc:title>
  <dc:creator>Dawn M. Martin</dc:creator>
  <cp:lastModifiedBy>Tatsuno, Amy K</cp:lastModifiedBy>
  <cp:revision>155</cp:revision>
  <cp:lastPrinted>2017-08-14T22:46:26Z</cp:lastPrinted>
  <dcterms:created xsi:type="dcterms:W3CDTF">2017-07-11T20:31:21Z</dcterms:created>
  <dcterms:modified xsi:type="dcterms:W3CDTF">2017-12-27T20:30:03Z</dcterms:modified>
</cp:coreProperties>
</file>