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61" r:id="rId5"/>
    <p:sldId id="256" r:id="rId6"/>
    <p:sldId id="2562" r:id="rId7"/>
    <p:sldId id="2563" r:id="rId8"/>
    <p:sldId id="259" r:id="rId9"/>
    <p:sldId id="2565" r:id="rId10"/>
    <p:sldId id="260" r:id="rId11"/>
    <p:sldId id="2566" r:id="rId12"/>
    <p:sldId id="2567" r:id="rId13"/>
    <p:sldId id="2568" r:id="rId14"/>
    <p:sldId id="2569" r:id="rId15"/>
    <p:sldId id="263"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sheltered Youth: Moving Our Most Vulnerable Beyond the Risks of Exploitation" id="{755BEC14-C42B-450A-9CA2-9433E164C346}">
          <p14:sldIdLst>
            <p14:sldId id="2561"/>
            <p14:sldId id="256"/>
          </p14:sldIdLst>
        </p14:section>
        <p14:section name="Sect 1" id="{5280DE54-1971-46CC-82E2-C8B2598D3206}">
          <p14:sldIdLst>
            <p14:sldId id="2562"/>
            <p14:sldId id="2563"/>
          </p14:sldIdLst>
        </p14:section>
        <p14:section name="Risks and Vulnerabilities" id="{1C9CDB48-F6B9-4470-B583-8F0498329D2C}">
          <p14:sldIdLst>
            <p14:sldId id="259"/>
          </p14:sldIdLst>
        </p14:section>
        <p14:section name="Sect 2" id="{95452B1C-BA8D-451B-93D7-1F2D012DE778}">
          <p14:sldIdLst>
            <p14:sldId id="2565"/>
            <p14:sldId id="260"/>
            <p14:sldId id="2566"/>
            <p14:sldId id="2567"/>
          </p14:sldIdLst>
        </p14:section>
        <p14:section name="Sect 3" id="{B8E00CC8-180E-4880-9046-3724718797BD}">
          <p14:sldIdLst>
            <p14:sldId id="2568"/>
            <p14:sldId id="2569"/>
            <p14:sldId id="263"/>
            <p14:sldId id="26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84" y="5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957A89-228A-4ACD-B7B8-33FDBC8B81AD}" type="datetimeFigureOut">
              <a:t>2/10/2026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80A59-3D25-42D2-8CF9-2473E885AA37}" type="slidenum">
              <a:t>‹#›</a:t>
            </a:fld>
            <a:endParaRPr lang="en-US"/>
          </a:p>
        </p:txBody>
      </p:sp>
    </p:spTree>
    <p:extLst>
      <p:ext uri="{BB962C8B-B14F-4D97-AF65-F5344CB8AC3E}">
        <p14:creationId xmlns:p14="http://schemas.microsoft.com/office/powerpoint/2010/main" val="4058562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9706E7AB-8551-4BBF-8461-6CF6DE56E835}" type="slidenum">
              <a:t>1</a:t>
            </a:fld>
            <a:endParaRPr lang="en-US"/>
          </a:p>
        </p:txBody>
      </p:sp>
    </p:spTree>
    <p:extLst>
      <p:ext uri="{BB962C8B-B14F-4D97-AF65-F5344CB8AC3E}">
        <p14:creationId xmlns:p14="http://schemas.microsoft.com/office/powerpoint/2010/main" val="1658982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Root Causes of Youth Homelessness</a:t>
            </a:r>
          </a:p>
        </p:txBody>
      </p:sp>
      <p:sp>
        <p:nvSpPr>
          <p:cNvPr id="4" name="Slide Number Placeholder 3"/>
          <p:cNvSpPr>
            <a:spLocks noGrp="1"/>
          </p:cNvSpPr>
          <p:nvPr>
            <p:ph type="sldNum" sz="quarter" idx="5"/>
          </p:nvPr>
        </p:nvSpPr>
        <p:spPr/>
        <p:txBody>
          <a:bodyPr/>
          <a:lstStyle/>
          <a:p>
            <a:fld id="{9706E7AB-8551-4BBF-8461-6CF6DE56E835}" type="slidenum">
              <a:t>3</a:t>
            </a:fld>
            <a:endParaRPr lang="en-US"/>
          </a:p>
        </p:txBody>
      </p:sp>
    </p:spTree>
    <p:extLst>
      <p:ext uri="{BB962C8B-B14F-4D97-AF65-F5344CB8AC3E}">
        <p14:creationId xmlns:p14="http://schemas.microsoft.com/office/powerpoint/2010/main" val="418504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Youth homelessness often stems from a complex interplay of systemic and personal factors. Family conflict is one of the most common causes, frequently involving issues such as abuse, neglect, or rejection due to sexual orientation or gender identity. Economic hardship also plays a significant role, as families living in poverty may struggle to provide stable housing, leading to displacement. Additionally, involvement in the child welfare or juvenile justice systems can create gaps in support when youth age out of care without adequate transition planning. These root causes are compounded by structural inequities, including lack of affordable housing and limited access to mental health services. For example, studies show that LGBTQ+ youth are disproportionately represented among homeless populations, often due to familial rejection. Similarly, youth exiting foster care without permanent connections face heightened vulnerability. Understanding these underlying factors is critical for designing effective interventions that address not only immediate needs but also long-term stability. Programs that integrate family mediation, economic support, and systemic reforms can help reduce the incidence of youth homelessness and mitigate its associated risks.
Image source: Microsoft 365 content library
</a:t>
            </a:r>
          </a:p>
        </p:txBody>
      </p:sp>
      <p:sp>
        <p:nvSpPr>
          <p:cNvPr id="4" name="Slide Number Placeholder 3"/>
          <p:cNvSpPr>
            <a:spLocks noGrp="1"/>
          </p:cNvSpPr>
          <p:nvPr>
            <p:ph type="sldNum" sz="quarter" idx="5"/>
          </p:nvPr>
        </p:nvSpPr>
        <p:spPr/>
        <p:txBody>
          <a:bodyPr/>
          <a:lstStyle/>
          <a:p>
            <a:fld id="{9706E7AB-8551-4BBF-8461-6CF6DE56E835}" type="slidenum">
              <a:t>4</a:t>
            </a:fld>
            <a:endParaRPr lang="en-US"/>
          </a:p>
        </p:txBody>
      </p:sp>
    </p:spTree>
    <p:extLst>
      <p:ext uri="{BB962C8B-B14F-4D97-AF65-F5344CB8AC3E}">
        <p14:creationId xmlns:p14="http://schemas.microsoft.com/office/powerpoint/2010/main" val="2578296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Low-Barrier Street Outreach Programs, Building Trust and Relationships</a:t>
            </a:r>
          </a:p>
        </p:txBody>
      </p:sp>
      <p:sp>
        <p:nvSpPr>
          <p:cNvPr id="4" name="Slide Number Placeholder 3"/>
          <p:cNvSpPr>
            <a:spLocks noGrp="1"/>
          </p:cNvSpPr>
          <p:nvPr>
            <p:ph type="sldNum" sz="quarter" idx="5"/>
          </p:nvPr>
        </p:nvSpPr>
        <p:spPr/>
        <p:txBody>
          <a:bodyPr/>
          <a:lstStyle/>
          <a:p>
            <a:fld id="{9706E7AB-8551-4BBF-8461-6CF6DE56E835}" type="slidenum">
              <a:t>6</a:t>
            </a:fld>
            <a:endParaRPr lang="en-US"/>
          </a:p>
        </p:txBody>
      </p:sp>
    </p:spTree>
    <p:extLst>
      <p:ext uri="{BB962C8B-B14F-4D97-AF65-F5344CB8AC3E}">
        <p14:creationId xmlns:p14="http://schemas.microsoft.com/office/powerpoint/2010/main" val="236317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Low-barrier street outreach programs are a cornerstone of effective engagement with unsheltered youth. These initiatives prioritize accessibility by minimizing eligibility requirements and offering services without judgment or bureaucratic hurdles. Outreach teams often include trained professionals who provide immediate resources such as food, hygiene supplies, and emergency shelter referrals. Trauma-informed approaches are critical, ensuring that interactions acknowledge past experiences and avoid re-traumatization. For example, programs like Safe Place and Covenant House have demonstrated success by meeting youth where they are—physically and emotionally—and building trust through consistent, compassionate support. Mobile units and peer outreach workers further enhance reach, allowing services to extend beyond traditional facilities. These programs also serve as entry points to comprehensive care, including mental health counseling, substance use treatment, and educational support. By reducing barriers and fostering trust, street outreach creates a foundation for long-term engagement, helping youth transition from crisis to stability while addressing their unique needs in a respectful and empowering manner.
Image source: Microsoft 365 content library
</a:t>
            </a:r>
          </a:p>
        </p:txBody>
      </p:sp>
      <p:sp>
        <p:nvSpPr>
          <p:cNvPr id="4" name="Slide Number Placeholder 3"/>
          <p:cNvSpPr>
            <a:spLocks noGrp="1"/>
          </p:cNvSpPr>
          <p:nvPr>
            <p:ph type="sldNum" sz="quarter" idx="5"/>
          </p:nvPr>
        </p:nvSpPr>
        <p:spPr/>
        <p:txBody>
          <a:bodyPr/>
          <a:lstStyle/>
          <a:p>
            <a:fld id="{9706E7AB-8551-4BBF-8461-6CF6DE56E835}" type="slidenum">
              <a:t>8</a:t>
            </a:fld>
            <a:endParaRPr lang="en-US"/>
          </a:p>
        </p:txBody>
      </p:sp>
    </p:spTree>
    <p:extLst>
      <p:ext uri="{BB962C8B-B14F-4D97-AF65-F5344CB8AC3E}">
        <p14:creationId xmlns:p14="http://schemas.microsoft.com/office/powerpoint/2010/main" val="2840609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Establishing trust is essential for successful intervention with unsheltered youth. Many have experienced betrayal or neglect from adults and institutions, making them wary of authority figures. Non-judgmental communication and consistency are key strategies for overcoming this barrier. Outreach workers must demonstrate reliability by following through on promises and respecting youth autonomy. Active listening and empathy help create a sense of safety, encouraging youth to share their needs and goals. For instance, programs that employ peer mentors—individuals with lived experience of homelessness—often achieve higher engagement rates because they offer relatable perspectives. Cultural competence is equally important, ensuring that services honor diverse backgrounds and identities. Building trust is not a one-time effort but an ongoing process that requires patience and adaptability. When youth feel valued and understood, they are more likely to participate in programs that promote stability, such as housing initiatives and educational opportunities. Ultimately, trust forms the foundation for all other interventions, enabling sustainable progress toward independence and well-being.
Image source: Microsoft 365 content library
</a:t>
            </a:r>
          </a:p>
        </p:txBody>
      </p:sp>
      <p:sp>
        <p:nvSpPr>
          <p:cNvPr id="4" name="Slide Number Placeholder 3"/>
          <p:cNvSpPr>
            <a:spLocks noGrp="1"/>
          </p:cNvSpPr>
          <p:nvPr>
            <p:ph type="sldNum" sz="quarter" idx="5"/>
          </p:nvPr>
        </p:nvSpPr>
        <p:spPr/>
        <p:txBody>
          <a:bodyPr/>
          <a:lstStyle/>
          <a:p>
            <a:fld id="{9706E7AB-8551-4BBF-8461-6CF6DE56E835}" type="slidenum">
              <a:t>9</a:t>
            </a:fld>
            <a:endParaRPr lang="en-US"/>
          </a:p>
        </p:txBody>
      </p:sp>
    </p:spTree>
    <p:extLst>
      <p:ext uri="{BB962C8B-B14F-4D97-AF65-F5344CB8AC3E}">
        <p14:creationId xmlns:p14="http://schemas.microsoft.com/office/powerpoint/2010/main" val="3606917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Comprehensive Support for Long-Term Success</a:t>
            </a:r>
          </a:p>
        </p:txBody>
      </p:sp>
      <p:sp>
        <p:nvSpPr>
          <p:cNvPr id="4" name="Slide Number Placeholder 3"/>
          <p:cNvSpPr>
            <a:spLocks noGrp="1"/>
          </p:cNvSpPr>
          <p:nvPr>
            <p:ph type="sldNum" sz="quarter" idx="5"/>
          </p:nvPr>
        </p:nvSpPr>
        <p:spPr/>
        <p:txBody>
          <a:bodyPr/>
          <a:lstStyle/>
          <a:p>
            <a:fld id="{9706E7AB-8551-4BBF-8461-6CF6DE56E835}" type="slidenum">
              <a:t>10</a:t>
            </a:fld>
            <a:endParaRPr lang="en-US"/>
          </a:p>
        </p:txBody>
      </p:sp>
    </p:spTree>
    <p:extLst>
      <p:ext uri="{BB962C8B-B14F-4D97-AF65-F5344CB8AC3E}">
        <p14:creationId xmlns:p14="http://schemas.microsoft.com/office/powerpoint/2010/main" val="1269635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Achieving stability for unsheltered youth requires a holistic approach that addresses multiple dimensions of well-being. Housing is the most immediate need, with programs like rapid rehousing and transitional living offering safe environments while youth work toward independence. Healthcare access is equally critical, encompassing physical, mental, and behavioral health services to mitigate the effects of trauma and chronic stress. Education and vocational training provide pathways to economic security, enabling youth to build sustainable careers. Advocacy plays a vital role in connecting youth to benefits, legal protections, and community resources. For example, integrated service models such as those used by Youth Villages combine housing, counseling, and life skills training under one umbrella, ensuring continuity of care. Financial literacy programs and mentorship further support long-term success by equipping youth with practical tools for managing adulthood. By addressing housing, health, education, and advocacy in tandem, these comprehensive strategies empower youth to break cycles of homelessness and exploitation, fostering resilience and self-sufficiency.
Image source: Microsoft 365 content library
</a:t>
            </a:r>
          </a:p>
        </p:txBody>
      </p:sp>
      <p:sp>
        <p:nvSpPr>
          <p:cNvPr id="4" name="Slide Number Placeholder 3"/>
          <p:cNvSpPr>
            <a:spLocks noGrp="1"/>
          </p:cNvSpPr>
          <p:nvPr>
            <p:ph type="sldNum" sz="quarter" idx="5"/>
          </p:nvPr>
        </p:nvSpPr>
        <p:spPr/>
        <p:txBody>
          <a:bodyPr/>
          <a:lstStyle/>
          <a:p>
            <a:fld id="{9706E7AB-8551-4BBF-8461-6CF6DE56E835}" type="slidenum">
              <a:t>11</a:t>
            </a:fld>
            <a:endParaRPr lang="en-US"/>
          </a:p>
        </p:txBody>
      </p:sp>
    </p:spTree>
    <p:extLst>
      <p:ext uri="{BB962C8B-B14F-4D97-AF65-F5344CB8AC3E}">
        <p14:creationId xmlns:p14="http://schemas.microsoft.com/office/powerpoint/2010/main" val="2276217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402336" y="731407"/>
            <a:ext cx="6480450" cy="3038878"/>
          </a:xfrm>
        </p:spPr>
        <p:txBody>
          <a:bodyPr anchor="t">
            <a:normAutofit/>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429315" y="5264528"/>
            <a:ext cx="6577526" cy="1001354"/>
          </a:xfrm>
        </p:spPr>
        <p:txBody>
          <a:bodyPr anchor="ctr">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EC3F3D2-CADD-A94F-6739-CCCDA6C6FA8C}"/>
              </a:ext>
            </a:extLst>
          </p:cNvPr>
          <p:cNvSpPr>
            <a:spLocks noGrp="1"/>
          </p:cNvSpPr>
          <p:nvPr>
            <p:ph type="ftr" sz="quarter" idx="11"/>
          </p:nvPr>
        </p:nvSpPr>
        <p:spPr>
          <a:xfrm>
            <a:off x="426780" y="6426091"/>
            <a:ext cx="4357544" cy="365125"/>
          </a:xfrm>
        </p:spPr>
        <p:txBody>
          <a:bodyPr/>
          <a:lstStyle/>
          <a:p>
            <a:r>
              <a:rPr lang="en-US"/>
              <a:t>Sample Footer Text</a:t>
            </a:r>
          </a:p>
        </p:txBody>
      </p:sp>
      <p:sp>
        <p:nvSpPr>
          <p:cNvPr id="4" name="Date Placeholder 3">
            <a:extLst>
              <a:ext uri="{FF2B5EF4-FFF2-40B4-BE49-F238E27FC236}">
                <a16:creationId xmlns:a16="http://schemas.microsoft.com/office/drawing/2014/main" id="{40CC541E-3AF5-9564-CE04-E4B86459DBE0}"/>
              </a:ext>
            </a:extLst>
          </p:cNvPr>
          <p:cNvSpPr>
            <a:spLocks noGrp="1"/>
          </p:cNvSpPr>
          <p:nvPr>
            <p:ph type="dt" sz="half" idx="10"/>
          </p:nvPr>
        </p:nvSpPr>
        <p:spPr>
          <a:xfrm>
            <a:off x="4932188" y="6426091"/>
            <a:ext cx="1431447" cy="365125"/>
          </a:xfrm>
        </p:spPr>
        <p:txBody>
          <a:bodyPr/>
          <a:lstStyle/>
          <a:p>
            <a:fld id="{395357C0-6E0D-46EB-9F8F-43803F348F24}" type="datetime1">
              <a:rPr lang="en-US" smtClean="0"/>
              <a:t>2/10/2026</a:t>
            </a:fld>
            <a:endParaRPr lang="en-US"/>
          </a:p>
        </p:txBody>
      </p:sp>
      <p:sp>
        <p:nvSpPr>
          <p:cNvPr id="6" name="Slide Number Placeholder 5">
            <a:extLst>
              <a:ext uri="{FF2B5EF4-FFF2-40B4-BE49-F238E27FC236}">
                <a16:creationId xmlns:a16="http://schemas.microsoft.com/office/drawing/2014/main" id="{C3C772A7-7F28-0EB0-D243-BCC6917DADA2}"/>
              </a:ext>
            </a:extLst>
          </p:cNvPr>
          <p:cNvSpPr>
            <a:spLocks noGrp="1"/>
          </p:cNvSpPr>
          <p:nvPr>
            <p:ph type="sldNum" sz="quarter" idx="12"/>
          </p:nvPr>
        </p:nvSpPr>
        <p:spPr>
          <a:xfrm>
            <a:off x="6382685" y="6426091"/>
            <a:ext cx="603114" cy="365125"/>
          </a:xfrm>
        </p:spPr>
        <p:txBody>
          <a:bodyPr/>
          <a:lstStyle/>
          <a:p>
            <a:fld id="{DD84031F-D6BF-4677-B12E-7D8B88BA70F7}" type="slidenum">
              <a:rPr lang="en-US" smtClean="0"/>
              <a:t>‹#›</a:t>
            </a:fld>
            <a:endParaRPr lang="en-US"/>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7620000" y="0"/>
            <a:ext cx="4571999" cy="68580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cxnSp>
        <p:nvCxnSpPr>
          <p:cNvPr id="10" name="Straight Connector 9">
            <a:extLst>
              <a:ext uri="{FF2B5EF4-FFF2-40B4-BE49-F238E27FC236}">
                <a16:creationId xmlns:a16="http://schemas.microsoft.com/office/drawing/2014/main" id="{5022CE8C-DC47-AF8A-A37E-C04D364B8D63}"/>
              </a:ext>
            </a:extLst>
          </p:cNvPr>
          <p:cNvCxnSpPr>
            <a:cxnSpLocks/>
          </p:cNvCxnSpPr>
          <p:nvPr/>
        </p:nvCxnSpPr>
        <p:spPr>
          <a:xfrm>
            <a:off x="533400" y="6324773"/>
            <a:ext cx="648045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35A6ADE-4FF0-6E84-4D25-A3E7A481303D}"/>
              </a:ext>
            </a:extLst>
          </p:cNvPr>
          <p:cNvCxnSpPr>
            <a:cxnSpLocks/>
          </p:cNvCxnSpPr>
          <p:nvPr/>
        </p:nvCxnSpPr>
        <p:spPr>
          <a:xfrm>
            <a:off x="533400" y="5184424"/>
            <a:ext cx="646050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B306735-74E7-C788-FB5F-7BC551ED5CDD}"/>
              </a:ext>
            </a:extLst>
          </p:cNvPr>
          <p:cNvCxnSpPr>
            <a:cxnSpLocks/>
          </p:cNvCxnSpPr>
          <p:nvPr/>
        </p:nvCxnSpPr>
        <p:spPr>
          <a:xfrm>
            <a:off x="533400" y="512722"/>
            <a:ext cx="6456409" cy="0"/>
          </a:xfrm>
          <a:prstGeom prst="line">
            <a:avLst/>
          </a:prstGeom>
          <a:ln w="47625">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73085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genda">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392851"/>
            <a:ext cx="7525512" cy="1882595"/>
          </a:xfrm>
        </p:spPr>
        <p:txBody>
          <a:bodyPr anchor="t">
            <a:normAutofit/>
          </a:bodyPr>
          <a:lstStyle>
            <a:lvl1pPr>
              <a:defRPr sz="6600">
                <a:solidFill>
                  <a:schemeClr val="accent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34856" y="2502245"/>
            <a:ext cx="7492991" cy="3669956"/>
          </a:xfrm>
        </p:spPr>
        <p:txBody>
          <a:bodyPr vert="horz" lIns="91440" tIns="45720" rIns="91440" bIns="45720" rtlCol="0" anchor="t">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395056F1-F5E2-4ED8-9ED2-B4DCC32FE4B1}" type="datetime1">
              <a:rPr lang="en-US" smtClean="0"/>
              <a:t>2/10/2026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59437368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Agenda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401519"/>
            <a:ext cx="6516938" cy="2091068"/>
          </a:xfrm>
        </p:spPr>
        <p:txBody>
          <a:bodyPr anchor="t">
            <a:normAutofit/>
          </a:bodyPr>
          <a:lstStyle>
            <a:lvl1pPr>
              <a:defRPr sz="6600">
                <a:solidFill>
                  <a:schemeClr val="accent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36526" y="2897442"/>
            <a:ext cx="6482747" cy="3279838"/>
          </a:xfrm>
        </p:spPr>
        <p:txBody>
          <a:bodyPr vert="horz" lIns="91440" tIns="45720" rIns="91440" bIns="45720" rtlCol="0">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02336" y="6426091"/>
            <a:ext cx="4303014" cy="365125"/>
          </a:xfrm>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4895850" y="6416667"/>
            <a:ext cx="1420310" cy="365125"/>
          </a:xfrm>
        </p:spPr>
        <p:txBody>
          <a:bodyPr/>
          <a:lstStyle/>
          <a:p>
            <a:fld id="{87333073-65C1-4CC7-BBE7-8F5A3AFB183B}" type="datetime1">
              <a:rPr lang="en-US" smtClean="0"/>
              <a:t>2/10/2026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6316160" y="6416667"/>
            <a:ext cx="603114" cy="365125"/>
          </a:xfrm>
        </p:spPr>
        <p:txBody>
          <a:bodyPr/>
          <a:lstStyle/>
          <a:p>
            <a:fld id="{DD84031F-D6BF-4677-B12E-7D8B88BA70F7}" type="slidenum">
              <a:rPr lang="en-US" smtClean="0"/>
              <a:t>‹#›</a:t>
            </a:fld>
            <a:endParaRPr lang="en-US"/>
          </a:p>
        </p:txBody>
      </p:sp>
      <p:sp>
        <p:nvSpPr>
          <p:cNvPr id="8" name="Picture Placeholder 8">
            <a:extLst>
              <a:ext uri="{FF2B5EF4-FFF2-40B4-BE49-F238E27FC236}">
                <a16:creationId xmlns:a16="http://schemas.microsoft.com/office/drawing/2014/main" id="{FBFCD9F4-28CD-7877-8D0E-B6685E2A124F}"/>
              </a:ext>
            </a:extLst>
          </p:cNvPr>
          <p:cNvSpPr>
            <a:spLocks noGrp="1"/>
          </p:cNvSpPr>
          <p:nvPr>
            <p:ph type="pic" sz="quarter" idx="14" hasCustomPrompt="1"/>
          </p:nvPr>
        </p:nvSpPr>
        <p:spPr>
          <a:xfrm>
            <a:off x="7619999" y="0"/>
            <a:ext cx="4571999" cy="6857999"/>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cxnSp>
        <p:nvCxnSpPr>
          <p:cNvPr id="9" name="Straight Connector 8">
            <a:extLst>
              <a:ext uri="{FF2B5EF4-FFF2-40B4-BE49-F238E27FC236}">
                <a16:creationId xmlns:a16="http://schemas.microsoft.com/office/drawing/2014/main" id="{0E6481B7-DF51-286F-B976-0777FDDAC524}"/>
              </a:ext>
            </a:extLst>
          </p:cNvPr>
          <p:cNvCxnSpPr>
            <a:cxnSpLocks/>
          </p:cNvCxnSpPr>
          <p:nvPr/>
        </p:nvCxnSpPr>
        <p:spPr>
          <a:xfrm>
            <a:off x="530352" y="2670800"/>
            <a:ext cx="6402856" cy="0"/>
          </a:xfrm>
          <a:prstGeom prst="line">
            <a:avLst/>
          </a:prstGeom>
          <a:ln w="9525">
            <a:solidFill>
              <a:schemeClr val="tx1">
                <a:lumMod val="25000"/>
                <a:lumOff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403411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Agenda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3380188"/>
            <a:ext cx="4688732" cy="2313195"/>
          </a:xfrm>
        </p:spPr>
        <p:txBody>
          <a:bodyPr anchor="t">
            <a:normAutofit/>
          </a:bodyPr>
          <a:lstStyle>
            <a:lvl1pPr>
              <a:defRPr sz="5400">
                <a:solidFill>
                  <a:schemeClr val="accent1"/>
                </a:solidFill>
              </a:defRPr>
            </a:lvl1pPr>
          </a:lstStyle>
          <a:p>
            <a:r>
              <a:rPr lang="en-US"/>
              <a:t>Click to edit Master title style</a:t>
            </a:r>
          </a:p>
        </p:txBody>
      </p:sp>
      <p:sp>
        <p:nvSpPr>
          <p:cNvPr id="8" name="Picture Placeholder 8">
            <a:extLst>
              <a:ext uri="{FF2B5EF4-FFF2-40B4-BE49-F238E27FC236}">
                <a16:creationId xmlns:a16="http://schemas.microsoft.com/office/drawing/2014/main" id="{E6BFF2B7-0DC8-E068-0F08-D1CF291F8EA2}"/>
              </a:ext>
            </a:extLst>
          </p:cNvPr>
          <p:cNvSpPr>
            <a:spLocks noGrp="1"/>
          </p:cNvSpPr>
          <p:nvPr>
            <p:ph type="pic" sz="quarter" idx="14" hasCustomPrompt="1"/>
          </p:nvPr>
        </p:nvSpPr>
        <p:spPr>
          <a:xfrm>
            <a:off x="0" y="0"/>
            <a:ext cx="12192000" cy="3041367"/>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38800" y="3363190"/>
            <a:ext cx="6029721" cy="2759316"/>
          </a:xfrm>
        </p:spPr>
        <p:txBody>
          <a:bodyPr vert="horz" lIns="91440" tIns="45720" rIns="91440" bIns="45720" rtlCol="0">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E872102-C255-4B2E-9A7E-2603C5FAD6D4}" type="datetime1">
              <a:rPr lang="en-US" smtClean="0"/>
              <a:t>2/10/2026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4981961-B802-677C-4957-E24CA14D5E6D}"/>
              </a:ext>
            </a:extLst>
          </p:cNvPr>
          <p:cNvCxnSpPr>
            <a:cxnSpLocks/>
          </p:cNvCxnSpPr>
          <p:nvPr/>
        </p:nvCxnSpPr>
        <p:spPr>
          <a:xfrm>
            <a:off x="533400" y="6324600"/>
            <a:ext cx="11125200" cy="0"/>
          </a:xfrm>
          <a:prstGeom prst="line">
            <a:avLst/>
          </a:prstGeom>
          <a:ln w="9525">
            <a:solidFill>
              <a:schemeClr val="tx1">
                <a:lumMod val="25000"/>
                <a:lumOff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967327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Content 2">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107B931-214A-9578-5A7A-FDEB9ADB5080}"/>
              </a:ext>
            </a:extLst>
          </p:cNvPr>
          <p:cNvCxnSpPr>
            <a:cxnSpLocks/>
          </p:cNvCxnSpPr>
          <p:nvPr/>
        </p:nvCxnSpPr>
        <p:spPr>
          <a:xfrm>
            <a:off x="3751277" y="2791386"/>
            <a:ext cx="468944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550862" y="1429789"/>
            <a:ext cx="5090277" cy="1196713"/>
          </a:xfrm>
        </p:spPr>
        <p:txBody>
          <a:bodyPr anchor="b"/>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3676880" y="2999629"/>
            <a:ext cx="4838241" cy="219582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070A7D6-92E1-4CDF-BD2F-79F298197135}"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46939668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Content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1303089" y="1673352"/>
            <a:ext cx="3360352" cy="2324365"/>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80" y="1673352"/>
            <a:ext cx="5785132" cy="2918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FFBEE3B3-6EA8-4914-BDAC-89234BD2AD09}"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45987"/>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249717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Content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0" y="1399734"/>
            <a:ext cx="4136461" cy="2918754"/>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80" y="1398419"/>
            <a:ext cx="625002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2BB48EB-6AF5-4207-A153-D1AA963F0AC1}"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2906"/>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771977"/>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Content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0" y="694944"/>
            <a:ext cx="3334120" cy="2734056"/>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229100" y="694943"/>
            <a:ext cx="7439421"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C0016614-595C-443F-AE20-86D2AC6A0013}"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67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8886382"/>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Content 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0" y="435785"/>
            <a:ext cx="4268573" cy="2918754"/>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391452" y="743106"/>
            <a:ext cx="6277070" cy="5312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7FC8A85-8FD1-45F0-99DE-E338DC5235BC}"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59F873DB-8FEF-C24C-ECA0-EABFFF560476}"/>
              </a:ext>
            </a:extLst>
          </p:cNvPr>
          <p:cNvCxnSpPr>
            <a:cxnSpLocks/>
          </p:cNvCxnSpPr>
          <p:nvPr/>
        </p:nvCxnSpPr>
        <p:spPr>
          <a:xfrm>
            <a:off x="5486400" y="528489"/>
            <a:ext cx="6172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93460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Content 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0" y="433576"/>
            <a:ext cx="3263496" cy="2821439"/>
          </a:xfrm>
        </p:spPr>
        <p:txBody>
          <a:bodyPr anchor="t">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309946" y="694944"/>
            <a:ext cx="7358769" cy="54864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92DEB38-22AD-484B-BEB1-12B18D8CEE64}"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290E8417-C758-AC09-72D4-D07CE8D5D1EB}"/>
              </a:ext>
            </a:extLst>
          </p:cNvPr>
          <p:cNvCxnSpPr>
            <a:cxnSpLocks/>
          </p:cNvCxnSpPr>
          <p:nvPr/>
        </p:nvCxnSpPr>
        <p:spPr>
          <a:xfrm>
            <a:off x="4347151" y="528489"/>
            <a:ext cx="7326605"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058899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5993867" y="691867"/>
            <a:ext cx="5664732" cy="1212661"/>
          </a:xfrm>
        </p:spPr>
        <p:txBody>
          <a:bodyPr/>
          <a:lstStyle/>
          <a:p>
            <a:r>
              <a:rPr lang="en-US"/>
              <a:t>Click to edit Master title style</a:t>
            </a:r>
          </a:p>
        </p:txBody>
      </p:sp>
      <p:sp>
        <p:nvSpPr>
          <p:cNvPr id="34" name="Picture Placeholder 8">
            <a:extLst>
              <a:ext uri="{FF2B5EF4-FFF2-40B4-BE49-F238E27FC236}">
                <a16:creationId xmlns:a16="http://schemas.microsoft.com/office/drawing/2014/main" id="{38FD2E6A-E1F7-36FC-E50F-AD4CE76910EA}"/>
              </a:ext>
            </a:extLst>
          </p:cNvPr>
          <p:cNvSpPr>
            <a:spLocks noGrp="1"/>
          </p:cNvSpPr>
          <p:nvPr>
            <p:ph type="pic" sz="quarter" idx="13" hasCustomPrompt="1"/>
          </p:nvPr>
        </p:nvSpPr>
        <p:spPr>
          <a:xfrm>
            <a:off x="533401" y="533400"/>
            <a:ext cx="4953000" cy="5811928"/>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993865" y="2007652"/>
            <a:ext cx="5664732" cy="43153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957C2DDA-91DD-4B15-B0D6-0E3634C6CC2A}"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6058518" y="530352"/>
            <a:ext cx="56000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04815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99679" y="332308"/>
            <a:ext cx="11253667" cy="909921"/>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02336" y="1488931"/>
            <a:ext cx="11253668" cy="4700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C889C35-F31B-4EAB-A4E6-687A63844314}"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53431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2" y="691868"/>
            <a:ext cx="5593338" cy="115731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34928" y="2010699"/>
            <a:ext cx="5577972" cy="4334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Picture Placeholder 8">
            <a:extLst>
              <a:ext uri="{FF2B5EF4-FFF2-40B4-BE49-F238E27FC236}">
                <a16:creationId xmlns:a16="http://schemas.microsoft.com/office/drawing/2014/main" id="{38FD2E6A-E1F7-36FC-E50F-AD4CE76910EA}"/>
              </a:ext>
            </a:extLst>
          </p:cNvPr>
          <p:cNvSpPr>
            <a:spLocks noGrp="1"/>
          </p:cNvSpPr>
          <p:nvPr>
            <p:ph type="pic" sz="quarter" idx="13" hasCustomPrompt="1"/>
          </p:nvPr>
        </p:nvSpPr>
        <p:spPr>
          <a:xfrm>
            <a:off x="6553200" y="533400"/>
            <a:ext cx="5105400" cy="5791200"/>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2217B7B5-5BBE-40BC-B471-E2BA9D71AA0E}"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18028" y="530352"/>
            <a:ext cx="549487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481558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ontent with Pictur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977971" y="691866"/>
            <a:ext cx="6680630" cy="1217337"/>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7BA63699-2EA2-4B8B-E296-BEF5937412F5}"/>
              </a:ext>
            </a:extLst>
          </p:cNvPr>
          <p:cNvSpPr>
            <a:spLocks noGrp="1"/>
          </p:cNvSpPr>
          <p:nvPr>
            <p:ph type="pic" sz="quarter" idx="13" hasCustomPrompt="1"/>
          </p:nvPr>
        </p:nvSpPr>
        <p:spPr>
          <a:xfrm>
            <a:off x="533400" y="533400"/>
            <a:ext cx="3886200" cy="5811924"/>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77971" y="2010699"/>
            <a:ext cx="6680630" cy="43139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EF607E7C-B760-45A7-AB98-EEAB39EBFFA9}"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4984096" y="533400"/>
            <a:ext cx="668063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881753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t with Picture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59" y="691867"/>
            <a:ext cx="6664559" cy="121734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22217" y="2010699"/>
            <a:ext cx="6661902" cy="4330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8">
            <a:extLst>
              <a:ext uri="{FF2B5EF4-FFF2-40B4-BE49-F238E27FC236}">
                <a16:creationId xmlns:a16="http://schemas.microsoft.com/office/drawing/2014/main" id="{7BA63699-2EA2-4B8B-E296-BEF5937412F5}"/>
              </a:ext>
            </a:extLst>
          </p:cNvPr>
          <p:cNvSpPr>
            <a:spLocks noGrp="1"/>
          </p:cNvSpPr>
          <p:nvPr>
            <p:ph type="pic" sz="quarter" idx="13" hasCustomPrompt="1"/>
          </p:nvPr>
        </p:nvSpPr>
        <p:spPr>
          <a:xfrm>
            <a:off x="7620000" y="533400"/>
            <a:ext cx="4038600" cy="57912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a:xfrm>
            <a:off x="7620000" y="6426091"/>
            <a:ext cx="3553839" cy="365125"/>
          </a:xfrm>
        </p:spPr>
        <p:txBody>
          <a:bodyPr/>
          <a:lstStyle/>
          <a:p>
            <a:fld id="{C4680711-5BFA-4199-BAD0-B0C15B04A070}"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CA3F4131-F439-B360-2C50-DC4ED02C5AF2}"/>
              </a:ext>
            </a:extLst>
          </p:cNvPr>
          <p:cNvCxnSpPr>
            <a:cxnSpLocks/>
          </p:cNvCxnSpPr>
          <p:nvPr/>
        </p:nvCxnSpPr>
        <p:spPr>
          <a:xfrm>
            <a:off x="516418" y="530352"/>
            <a:ext cx="65677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119364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ntent with Picture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7007497" y="691868"/>
            <a:ext cx="4660247" cy="143921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533400" y="533399"/>
            <a:ext cx="6029286" cy="5791201"/>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7007497" y="2211184"/>
            <a:ext cx="4660247" cy="41134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20C9332B-92F1-4946-B218-9926114AAEA1}"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7095744" y="530921"/>
            <a:ext cx="456285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978171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ntent with Picture 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376" y="691868"/>
            <a:ext cx="4577602" cy="143921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19376" y="2211185"/>
            <a:ext cx="4577602" cy="39549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5486400" y="533399"/>
            <a:ext cx="6172200" cy="5791201"/>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E2F630AA-266B-4EED-8F37-1EEA7BB36798}"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16418" y="530352"/>
            <a:ext cx="44365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773066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ntent with Picture 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8029814" y="512011"/>
            <a:ext cx="3628786" cy="125992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7086600" cy="5791199"/>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8043065" y="2170611"/>
            <a:ext cx="3628786" cy="416237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a:xfrm>
            <a:off x="8029813" y="6426091"/>
            <a:ext cx="3144025" cy="365125"/>
          </a:xfrm>
        </p:spPr>
        <p:txBody>
          <a:bodyPr/>
          <a:lstStyle/>
          <a:p>
            <a:fld id="{A2E4BA8A-8D99-4942-A6AE-3429BB81C9B0}"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8153400" y="1892587"/>
            <a:ext cx="350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763570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t with Picture 8">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848555" y="512011"/>
            <a:ext cx="6792069" cy="125992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3886200" cy="5791201"/>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137143" cy="365125"/>
          </a:xfrm>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848555" y="2148840"/>
            <a:ext cx="6792069" cy="416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BCB8B90-98AD-44EA-88CB-87E0482D47C5}"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4953000" y="1892587"/>
            <a:ext cx="67056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169559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ent with Picture 9">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8621935" y="691867"/>
            <a:ext cx="3052570" cy="2011680"/>
          </a:xfrm>
        </p:spPr>
        <p:txBody>
          <a:bodyPr/>
          <a:lstStyle/>
          <a:p>
            <a:r>
              <a:rPr lang="en-US"/>
              <a:t>Click to edit Master title style</a:t>
            </a:r>
          </a:p>
        </p:txBody>
      </p:sp>
      <p:sp>
        <p:nvSpPr>
          <p:cNvPr id="14" name="Picture Placeholder 8">
            <a:extLst>
              <a:ext uri="{FF2B5EF4-FFF2-40B4-BE49-F238E27FC236}">
                <a16:creationId xmlns:a16="http://schemas.microsoft.com/office/drawing/2014/main" id="{6BC46AA6-BED0-04C6-38E0-12160144CC38}"/>
              </a:ext>
            </a:extLst>
          </p:cNvPr>
          <p:cNvSpPr>
            <a:spLocks noGrp="1"/>
          </p:cNvSpPr>
          <p:nvPr>
            <p:ph type="pic" sz="quarter" idx="13" hasCustomPrompt="1"/>
          </p:nvPr>
        </p:nvSpPr>
        <p:spPr>
          <a:xfrm>
            <a:off x="533399" y="533400"/>
            <a:ext cx="7667626" cy="5788757"/>
          </a:xfrm>
          <a:blipFill>
            <a:blip r:embed="rId2">
              <a:alphaModFix amt="70000"/>
            </a:blip>
            <a:stretch>
              <a:fillRect/>
            </a:stretch>
          </a:blipFill>
          <a:effectLst>
            <a:outerShdw blurRad="203200" dist="12700" dir="7800000" algn="r" rotWithShape="0">
              <a:prstClr val="black">
                <a:alpha val="10000"/>
              </a:prstClr>
            </a:outerShdw>
          </a:effectLst>
        </p:spPr>
        <p:txBody>
          <a:bodyPr vert="horz" lIns="91440" tIns="45720" rIns="91440" bIns="45720" rtlCol="0">
            <a:normAutofit/>
          </a:bodyPr>
          <a:lstStyle>
            <a:lvl1pPr marL="0" indent="0">
              <a:buNone/>
              <a:defRPr lang="en-US"/>
            </a:lvl1pPr>
          </a:lstStyle>
          <a:p>
            <a:pPr lvl="0"/>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8621935" y="2889848"/>
            <a:ext cx="3052570" cy="343475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ooter Placeholder 17">
            <a:extLst>
              <a:ext uri="{FF2B5EF4-FFF2-40B4-BE49-F238E27FC236}">
                <a16:creationId xmlns:a16="http://schemas.microsoft.com/office/drawing/2014/main" id="{5C6323EE-3C7E-2716-8BD0-C89545F04FC6}"/>
              </a:ext>
            </a:extLst>
          </p:cNvPr>
          <p:cNvSpPr>
            <a:spLocks noGrp="1"/>
          </p:cNvSpPr>
          <p:nvPr>
            <p:ph type="ftr" sz="quarter" idx="15"/>
          </p:nvPr>
        </p:nvSpPr>
        <p:spPr/>
        <p:txBody>
          <a:bodyPr/>
          <a:lstStyle/>
          <a:p>
            <a:r>
              <a:rPr lang="en-US"/>
              <a:t>Sample Footer Text</a:t>
            </a:r>
          </a:p>
        </p:txBody>
      </p:sp>
      <p:sp>
        <p:nvSpPr>
          <p:cNvPr id="17" name="Date Placeholder 16">
            <a:extLst>
              <a:ext uri="{FF2B5EF4-FFF2-40B4-BE49-F238E27FC236}">
                <a16:creationId xmlns:a16="http://schemas.microsoft.com/office/drawing/2014/main" id="{F01E841F-9F6D-0E74-84D5-4BA2AF78F5C2}"/>
              </a:ext>
            </a:extLst>
          </p:cNvPr>
          <p:cNvSpPr>
            <a:spLocks noGrp="1"/>
          </p:cNvSpPr>
          <p:nvPr>
            <p:ph type="dt" sz="half" idx="14"/>
          </p:nvPr>
        </p:nvSpPr>
        <p:spPr/>
        <p:txBody>
          <a:bodyPr/>
          <a:lstStyle/>
          <a:p>
            <a:fld id="{0672E3CE-9562-4779-875D-570AC5656D0F}" type="datetime1">
              <a:rPr lang="en-US" smtClean="0"/>
              <a:t>2/10/2026</a:t>
            </a:fld>
            <a:endParaRPr lang="en-US"/>
          </a:p>
        </p:txBody>
      </p:sp>
      <p:sp>
        <p:nvSpPr>
          <p:cNvPr id="19" name="Slide Number Placeholder 18">
            <a:extLst>
              <a:ext uri="{FF2B5EF4-FFF2-40B4-BE49-F238E27FC236}">
                <a16:creationId xmlns:a16="http://schemas.microsoft.com/office/drawing/2014/main" id="{ACE2DCFD-EFAB-71DF-776D-014822C0ABEC}"/>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2CFBB608-C785-A34D-1B6D-96361A676495}"/>
              </a:ext>
            </a:extLst>
          </p:cNvPr>
          <p:cNvCxnSpPr>
            <a:cxnSpLocks/>
          </p:cNvCxnSpPr>
          <p:nvPr/>
        </p:nvCxnSpPr>
        <p:spPr>
          <a:xfrm>
            <a:off x="8727541" y="533400"/>
            <a:ext cx="293106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1401440"/>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t with Picture 10">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1" y="691866"/>
            <a:ext cx="3448141" cy="2247273"/>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4419600" y="530353"/>
            <a:ext cx="7239000" cy="4019112"/>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05470" y="4735286"/>
            <a:ext cx="7239000" cy="142487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BF4D8B86-78FA-4747-9401-2399B1893341}"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4A0C081E-1CAD-8E64-5453-4CC21A0A90FD}"/>
              </a:ext>
            </a:extLst>
          </p:cNvPr>
          <p:cNvCxnSpPr>
            <a:cxnSpLocks/>
          </p:cNvCxnSpPr>
          <p:nvPr/>
        </p:nvCxnSpPr>
        <p:spPr>
          <a:xfrm>
            <a:off x="530274" y="530352"/>
            <a:ext cx="3354124"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400" y="6326367"/>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8395801"/>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with Picture 1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756" y="691866"/>
            <a:ext cx="3540062" cy="2247273"/>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4419600" y="533400"/>
            <a:ext cx="7239000" cy="3157452"/>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0" y="3933645"/>
            <a:ext cx="7261323" cy="238211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5ECC63D-CDB3-4317-A945-BF72F7BF98EB}"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4A0C081E-1CAD-8E64-5453-4CC21A0A90FD}"/>
              </a:ext>
            </a:extLst>
          </p:cNvPr>
          <p:cNvCxnSpPr>
            <a:cxnSpLocks/>
          </p:cNvCxnSpPr>
          <p:nvPr/>
        </p:nvCxnSpPr>
        <p:spPr>
          <a:xfrm>
            <a:off x="533400" y="530352"/>
            <a:ext cx="33528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400" y="6324542"/>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FF4D8D45-8224-ED36-94DF-FAE863F412D1}"/>
              </a:ext>
            </a:extLst>
          </p:cNvPr>
          <p:cNvCxnSpPr>
            <a:cxnSpLocks/>
          </p:cNvCxnSpPr>
          <p:nvPr/>
        </p:nvCxnSpPr>
        <p:spPr>
          <a:xfrm>
            <a:off x="5013762" y="1892587"/>
            <a:ext cx="654409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84421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with Picture 2">
    <p:bg>
      <p:bgRef idx="1001">
        <a:schemeClr val="bg1"/>
      </p:bgRef>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AAFFBF3-C898-85FC-D25A-592E29515C23}"/>
              </a:ext>
            </a:extLst>
          </p:cNvPr>
          <p:cNvSpPr>
            <a:spLocks noGrp="1"/>
          </p:cNvSpPr>
          <p:nvPr>
            <p:ph type="pic" sz="quarter" idx="13" hasCustomPrompt="1"/>
          </p:nvPr>
        </p:nvSpPr>
        <p:spPr>
          <a:xfrm>
            <a:off x="0" y="0"/>
            <a:ext cx="12192000" cy="6858000"/>
          </a:xfrm>
          <a:custGeom>
            <a:avLst/>
            <a:gdLst>
              <a:gd name="connsiteX0" fmla="*/ 510023 w 12192000"/>
              <a:gd name="connsiteY0" fmla="*/ 505353 h 6858000"/>
              <a:gd name="connsiteX1" fmla="*/ 510023 w 12192000"/>
              <a:gd name="connsiteY1" fmla="*/ 6352647 h 6858000"/>
              <a:gd name="connsiteX2" fmla="*/ 5415398 w 12192000"/>
              <a:gd name="connsiteY2" fmla="*/ 6352647 h 6858000"/>
              <a:gd name="connsiteX3" fmla="*/ 5415398 w 12192000"/>
              <a:gd name="connsiteY3" fmla="*/ 5053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10023" y="505353"/>
                </a:moveTo>
                <a:lnTo>
                  <a:pt x="510023" y="6352647"/>
                </a:lnTo>
                <a:lnTo>
                  <a:pt x="5415398" y="6352647"/>
                </a:lnTo>
                <a:lnTo>
                  <a:pt x="5415398" y="505353"/>
                </a:lnTo>
                <a:close/>
                <a:moveTo>
                  <a:pt x="0" y="0"/>
                </a:moveTo>
                <a:lnTo>
                  <a:pt x="12192000" y="0"/>
                </a:lnTo>
                <a:lnTo>
                  <a:pt x="12192000" y="6858000"/>
                </a:lnTo>
                <a:lnTo>
                  <a:pt x="0" y="6858000"/>
                </a:lnTo>
                <a:close/>
              </a:path>
            </a:pathLst>
          </a:custGeom>
          <a:blipFill>
            <a:blip r:embed="rId2">
              <a:alphaModFix amt="70000"/>
            </a:blip>
            <a:stretch>
              <a:fillRect/>
            </a:stretch>
          </a:blipFill>
          <a:effectLst>
            <a:innerShdw blurRad="215900" dist="25400" dir="13500000">
              <a:prstClr val="black">
                <a:alpha val="15000"/>
              </a:prstClr>
            </a:innerShdw>
          </a:effectLst>
        </p:spPr>
        <p:txBody>
          <a:bodyPr wrap="square">
            <a:noAutofit/>
          </a:bodyPr>
          <a:lstStyle>
            <a:lvl1pPr marL="0" indent="0">
              <a:buNone/>
              <a:defRPr/>
            </a:lvl1pPr>
          </a:lstStyle>
          <a:p>
            <a:r>
              <a:rPr lang="en-US"/>
              <a:t> </a:t>
            </a:r>
          </a:p>
        </p:txBody>
      </p:sp>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839297" y="1136691"/>
            <a:ext cx="4135970" cy="3038878"/>
          </a:xfrm>
        </p:spPr>
        <p:txBody>
          <a:bodyPr anchor="t">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842093" y="5282217"/>
            <a:ext cx="4136599" cy="947146"/>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EC3F3D2-CADD-A94F-6739-CCCDA6C6FA8C}"/>
              </a:ext>
            </a:extLst>
          </p:cNvPr>
          <p:cNvSpPr>
            <a:spLocks noGrp="1"/>
          </p:cNvSpPr>
          <p:nvPr>
            <p:ph type="ftr" sz="quarter" idx="11"/>
          </p:nvPr>
        </p:nvSpPr>
        <p:spPr>
          <a:xfrm>
            <a:off x="402336" y="6426091"/>
            <a:ext cx="3877552" cy="365125"/>
          </a:xfrm>
        </p:spPr>
        <p:txBody>
          <a:bodyPr/>
          <a:lstStyle>
            <a:lvl1pPr>
              <a:defRPr>
                <a:solidFill>
                  <a:schemeClr val="bg1">
                    <a:alpha val="60000"/>
                  </a:schemeClr>
                </a:solidFill>
                <a:effectLst>
                  <a:outerShdw blurRad="38100" dist="38100" dir="2700000" algn="tl">
                    <a:srgbClr val="000000">
                      <a:alpha val="43137"/>
                    </a:srgbClr>
                  </a:outerShdw>
                </a:effectLst>
              </a:defRPr>
            </a:lvl1pPr>
          </a:lstStyle>
          <a:p>
            <a:r>
              <a:rPr lang="en-US"/>
              <a:t>Sample Footer Text</a:t>
            </a:r>
          </a:p>
        </p:txBody>
      </p:sp>
      <p:sp>
        <p:nvSpPr>
          <p:cNvPr id="4" name="Date Placeholder 3">
            <a:extLst>
              <a:ext uri="{FF2B5EF4-FFF2-40B4-BE49-F238E27FC236}">
                <a16:creationId xmlns:a16="http://schemas.microsoft.com/office/drawing/2014/main" id="{40CC541E-3AF5-9564-CE04-E4B86459DBE0}"/>
              </a:ext>
            </a:extLst>
          </p:cNvPr>
          <p:cNvSpPr>
            <a:spLocks noGrp="1"/>
          </p:cNvSpPr>
          <p:nvPr>
            <p:ph type="dt" sz="half" idx="10"/>
          </p:nvPr>
        </p:nvSpPr>
        <p:spPr/>
        <p:txBody>
          <a:bodyPr/>
          <a:lstStyle>
            <a:lvl1pPr>
              <a:defRPr>
                <a:solidFill>
                  <a:schemeClr val="bg1">
                    <a:alpha val="60000"/>
                  </a:schemeClr>
                </a:solidFill>
                <a:effectLst>
                  <a:outerShdw blurRad="38100" dist="38100" dir="2700000" algn="tl">
                    <a:srgbClr val="000000">
                      <a:alpha val="43137"/>
                    </a:srgbClr>
                  </a:outerShdw>
                </a:effectLst>
              </a:defRPr>
            </a:lvl1pPr>
          </a:lstStyle>
          <a:p>
            <a:fld id="{AAD51419-3F0D-4A1E-BC8B-A018756B4625}" type="datetime1">
              <a:rPr lang="en-US" smtClean="0"/>
              <a:t>2/10/2026</a:t>
            </a:fld>
            <a:endParaRPr lang="en-US"/>
          </a:p>
        </p:txBody>
      </p:sp>
      <p:sp>
        <p:nvSpPr>
          <p:cNvPr id="6" name="Slide Number Placeholder 5">
            <a:extLst>
              <a:ext uri="{FF2B5EF4-FFF2-40B4-BE49-F238E27FC236}">
                <a16:creationId xmlns:a16="http://schemas.microsoft.com/office/drawing/2014/main" id="{C3C772A7-7F28-0EB0-D243-BCC6917DADA2}"/>
              </a:ext>
            </a:extLst>
          </p:cNvPr>
          <p:cNvSpPr>
            <a:spLocks noGrp="1"/>
          </p:cNvSpPr>
          <p:nvPr>
            <p:ph type="sldNum" sz="quarter" idx="12"/>
          </p:nvPr>
        </p:nvSpPr>
        <p:spPr/>
        <p:txBody>
          <a:bodyPr/>
          <a:lstStyle>
            <a:lvl1pPr>
              <a:defRPr>
                <a:solidFill>
                  <a:schemeClr val="bg1">
                    <a:alpha val="60000"/>
                  </a:schemeClr>
                </a:solidFill>
                <a:effectLst>
                  <a:outerShdw blurRad="38100" dist="38100" dir="2700000" algn="tl">
                    <a:srgbClr val="000000">
                      <a:alpha val="43137"/>
                    </a:srgbClr>
                  </a:outerShdw>
                </a:effectLst>
              </a:defRPr>
            </a:lvl1p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280C4FA-D5DF-A52F-5EBC-E1A231F643A5}"/>
              </a:ext>
            </a:extLst>
          </p:cNvPr>
          <p:cNvCxnSpPr>
            <a:cxnSpLocks/>
          </p:cNvCxnSpPr>
          <p:nvPr/>
        </p:nvCxnSpPr>
        <p:spPr>
          <a:xfrm>
            <a:off x="944438" y="5162641"/>
            <a:ext cx="403082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2BEF2C1-7030-5074-0586-5EBAF7D59A33}"/>
              </a:ext>
            </a:extLst>
          </p:cNvPr>
          <p:cNvCxnSpPr>
            <a:cxnSpLocks/>
          </p:cNvCxnSpPr>
          <p:nvPr/>
        </p:nvCxnSpPr>
        <p:spPr>
          <a:xfrm>
            <a:off x="944438" y="904533"/>
            <a:ext cx="4036971" cy="0"/>
          </a:xfrm>
          <a:prstGeom prst="line">
            <a:avLst/>
          </a:prstGeom>
          <a:ln w="4445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5570315"/>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t with Picture 1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399" y="4829695"/>
            <a:ext cx="4289051" cy="1413164"/>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533400"/>
            <a:ext cx="11125200" cy="4013885"/>
          </a:xfrm>
          <a:blipFill>
            <a:blip r:embed="rId2">
              <a:alphaModFix amt="70000"/>
            </a:blip>
            <a:stretch>
              <a:fillRect/>
            </a:stretch>
          </a:blipFill>
          <a:effectLst>
            <a:outerShdw blurRad="177800" dir="14400000" sx="98000" sy="98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289051" cy="365125"/>
          </a:xfrm>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79" y="4829695"/>
            <a:ext cx="6554822" cy="152954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F1B6FEA0-B839-4598-B2DD-445068A8396C}"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462853243"/>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t with Picture 1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3910560"/>
            <a:ext cx="3472256" cy="2017604"/>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399" y="533400"/>
            <a:ext cx="11125201" cy="3109082"/>
          </a:xfrm>
          <a:blipFill>
            <a:blip r:embed="rId2">
              <a:alphaModFix amt="70000"/>
            </a:blip>
            <a:stretch>
              <a:fillRect/>
            </a:stretch>
          </a:blipFill>
          <a:effectLst>
            <a:outerShdw blurRad="177800" dir="14400000" sx="98000" sy="98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0" y="3912655"/>
            <a:ext cx="7239000" cy="240739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BF024032-45C2-4C36-A7D1-3A3BD65AF0CF}"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696560878"/>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t with Picture 1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099" y="700185"/>
            <a:ext cx="3473587" cy="181536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1" y="702280"/>
            <a:ext cx="7239000" cy="22409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3205927"/>
            <a:ext cx="11125200" cy="3118670"/>
          </a:xfrm>
          <a:blipFill>
            <a:blip r:embed="rId2">
              <a:alphaModFix amt="70000"/>
            </a:blip>
            <a:stretch>
              <a:fillRect/>
            </a:stretch>
          </a:blipFill>
          <a:effectLst>
            <a:outerShdw blurRad="177800" dir="14400000" sx="97000" sy="97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70D67178-055F-49DC-969F-AB374B7A5758}"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A9BF7A8-7F92-8C69-89EE-92496D80C1C2}"/>
              </a:ext>
            </a:extLst>
          </p:cNvPr>
          <p:cNvCxnSpPr>
            <a:cxnSpLocks/>
          </p:cNvCxnSpPr>
          <p:nvPr/>
        </p:nvCxnSpPr>
        <p:spPr>
          <a:xfrm>
            <a:off x="533400" y="5334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645654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ontent with Picture 1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365760"/>
            <a:ext cx="11243982" cy="91440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0352" y="1720219"/>
            <a:ext cx="6022848" cy="4604382"/>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7101260" y="1623629"/>
            <a:ext cx="4557340" cy="4706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BAA5E08-9FB8-6BC2-0794-A92E1336B939}"/>
              </a:ext>
            </a:extLst>
          </p:cNvPr>
          <p:cNvSpPr>
            <a:spLocks noGrp="1"/>
          </p:cNvSpPr>
          <p:nvPr>
            <p:ph type="ftr" sz="quarter" idx="15"/>
          </p:nvPr>
        </p:nvSpPr>
        <p:spPr/>
        <p:txBody>
          <a:bodyPr/>
          <a:lstStyle/>
          <a:p>
            <a:r>
              <a:rPr lang="en-US"/>
              <a:t>Sample Footer Text</a:t>
            </a:r>
          </a:p>
        </p:txBody>
      </p:sp>
      <p:sp>
        <p:nvSpPr>
          <p:cNvPr id="8" name="Date Placeholder 7">
            <a:extLst>
              <a:ext uri="{FF2B5EF4-FFF2-40B4-BE49-F238E27FC236}">
                <a16:creationId xmlns:a16="http://schemas.microsoft.com/office/drawing/2014/main" id="{17819C0A-5C58-B9A1-EDD9-43A971A8DE10}"/>
              </a:ext>
            </a:extLst>
          </p:cNvPr>
          <p:cNvSpPr>
            <a:spLocks noGrp="1"/>
          </p:cNvSpPr>
          <p:nvPr>
            <p:ph type="dt" sz="half" idx="14"/>
          </p:nvPr>
        </p:nvSpPr>
        <p:spPr/>
        <p:txBody>
          <a:bodyPr/>
          <a:lstStyle/>
          <a:p>
            <a:fld id="{85436D6D-18C4-497A-81D8-87B6E0BF7395}" type="datetime1">
              <a:rPr lang="en-US" smtClean="0"/>
              <a:t>2/10/2026</a:t>
            </a:fld>
            <a:endParaRPr lang="en-US"/>
          </a:p>
        </p:txBody>
      </p:sp>
      <p:sp>
        <p:nvSpPr>
          <p:cNvPr id="11" name="Slide Number Placeholder 10">
            <a:extLst>
              <a:ext uri="{FF2B5EF4-FFF2-40B4-BE49-F238E27FC236}">
                <a16:creationId xmlns:a16="http://schemas.microsoft.com/office/drawing/2014/main" id="{EC8A4CD6-C6D7-317B-80FA-CA83089B05F6}"/>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530352" y="1353312"/>
            <a:ext cx="11141874"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303361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755" y="691867"/>
            <a:ext cx="4067721" cy="1559555"/>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2521819"/>
            <a:ext cx="3886200" cy="3802781"/>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60685" y="694944"/>
            <a:ext cx="6705600" cy="5629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3984743" cy="365125"/>
          </a:xfrm>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1CE585B-D50B-46C7-90D5-F8C248FB96B3}" type="datetime1">
              <a:rPr lang="en-US" smtClean="0"/>
              <a:t>2/10/2026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580752747"/>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ent with Picture 1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4295957"/>
            <a:ext cx="4000501" cy="1889558"/>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533400" y="531891"/>
            <a:ext cx="3886202" cy="3603594"/>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53001" y="694944"/>
            <a:ext cx="6705599" cy="55067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2354F31B-6E0C-9ACF-A3B4-2BE5DD2D21D0}"/>
              </a:ext>
            </a:extLst>
          </p:cNvPr>
          <p:cNvSpPr>
            <a:spLocks noGrp="1"/>
          </p:cNvSpPr>
          <p:nvPr>
            <p:ph type="ftr" sz="quarter" idx="15"/>
          </p:nvPr>
        </p:nvSpPr>
        <p:spPr/>
        <p:txBody>
          <a:bodyPr/>
          <a:lstStyle/>
          <a:p>
            <a:r>
              <a:rPr lang="en-US"/>
              <a:t>Sample Footer Text</a:t>
            </a:r>
          </a:p>
        </p:txBody>
      </p:sp>
      <p:sp>
        <p:nvSpPr>
          <p:cNvPr id="9" name="Date Placeholder 8">
            <a:extLst>
              <a:ext uri="{FF2B5EF4-FFF2-40B4-BE49-F238E27FC236}">
                <a16:creationId xmlns:a16="http://schemas.microsoft.com/office/drawing/2014/main" id="{1D4992A1-A620-24C8-73C6-0C53DD6F3868}"/>
              </a:ext>
            </a:extLst>
          </p:cNvPr>
          <p:cNvSpPr>
            <a:spLocks noGrp="1"/>
          </p:cNvSpPr>
          <p:nvPr>
            <p:ph type="dt" sz="half" idx="14"/>
          </p:nvPr>
        </p:nvSpPr>
        <p:spPr/>
        <p:txBody>
          <a:bodyPr/>
          <a:lstStyle/>
          <a:p>
            <a:fld id="{BFA9687D-6191-4AD9-82A2-1B737232915B}" type="datetime1">
              <a:rPr lang="en-US" smtClean="0"/>
              <a:t>2/10/2026</a:t>
            </a:fld>
            <a:endParaRPr lang="en-US"/>
          </a:p>
        </p:txBody>
      </p:sp>
      <p:sp>
        <p:nvSpPr>
          <p:cNvPr id="12" name="Slide Number Placeholder 11">
            <a:extLst>
              <a:ext uri="{FF2B5EF4-FFF2-40B4-BE49-F238E27FC236}">
                <a16:creationId xmlns:a16="http://schemas.microsoft.com/office/drawing/2014/main" id="{F2384E85-ACDE-270D-7478-1B88F47F14A5}"/>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4953001" y="531891"/>
            <a:ext cx="670559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399" y="6324600"/>
            <a:ext cx="1112520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4063930"/>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Number Lar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2889" y="5074607"/>
            <a:ext cx="11166223" cy="1068234"/>
          </a:xfrm>
        </p:spPr>
        <p:txBody>
          <a:bodyPr anchor="ctr">
            <a:normAutofit/>
          </a:bodyPr>
          <a:lstStyle>
            <a:lvl1pPr algn="ctr">
              <a:defRPr sz="2800">
                <a:solidFill>
                  <a:schemeClr val="tx1"/>
                </a:solidFill>
                <a:latin typeface="+mj-lt"/>
              </a:defRPr>
            </a:lvl1pPr>
          </a:lstStyle>
          <a:p>
            <a:r>
              <a:rPr lang="en-US"/>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516419" y="495833"/>
            <a:ext cx="11159163" cy="4245996"/>
          </a:xfrm>
        </p:spPr>
        <p:txBody>
          <a:bodyPr anchor="ctr">
            <a:normAutofit/>
          </a:bodyPr>
          <a:lstStyle>
            <a:lvl1pPr marL="0" indent="0" algn="ctr">
              <a:lnSpc>
                <a:spcPct val="90000"/>
              </a:lnSpc>
              <a:buNone/>
              <a:defRPr sz="32000" cap="none" baseline="0">
                <a:solidFill>
                  <a:schemeClr val="accent1"/>
                </a:solidFill>
                <a:latin typeface="+mj-lt"/>
              </a:defRPr>
            </a:lvl1pPr>
            <a:lvl2pPr marL="228600" indent="0" algn="ctr">
              <a:lnSpc>
                <a:spcPct val="110000"/>
              </a:lnSpc>
              <a:buNone/>
              <a:defRPr sz="2400" cap="none" baseline="0">
                <a:solidFill>
                  <a:schemeClr val="tx1"/>
                </a:solidFill>
                <a:latin typeface="+mj-lt"/>
              </a:defRPr>
            </a:lvl2pPr>
            <a:lvl3pPr marL="457200" indent="0" algn="ctr">
              <a:lnSpc>
                <a:spcPct val="110000"/>
              </a:lnSpc>
              <a:buNone/>
              <a:defRPr sz="2000" cap="none" baseline="0">
                <a:solidFill>
                  <a:schemeClr val="tx1"/>
                </a:solidFill>
                <a:latin typeface="+mj-lt"/>
              </a:defRPr>
            </a:lvl3pPr>
            <a:lvl4pPr marL="685800" indent="0" algn="ctr">
              <a:lnSpc>
                <a:spcPct val="110000"/>
              </a:lnSpc>
              <a:buNone/>
              <a:defRPr sz="1800" cap="none" baseline="0">
                <a:solidFill>
                  <a:schemeClr val="tx1"/>
                </a:solidFill>
                <a:latin typeface="+mj-lt"/>
              </a:defRPr>
            </a:lvl4pPr>
            <a:lvl5pPr marL="914400" indent="0" algn="ctr">
              <a:lnSpc>
                <a:spcPct val="110000"/>
              </a:lnSpc>
              <a:buNone/>
              <a:defRPr sz="1600" cap="none" baseline="0">
                <a:solidFill>
                  <a:schemeClr val="tx1"/>
                </a:solidFill>
                <a:latin typeface="+mj-lt"/>
              </a:defRPr>
            </a:lvl5pPr>
          </a:lstStyle>
          <a:p>
            <a:pPr lvl="0"/>
            <a:r>
              <a:rPr lang="en-US"/>
              <a:t>##%</a:t>
            </a:r>
          </a:p>
        </p:txBody>
      </p:sp>
      <p:sp>
        <p:nvSpPr>
          <p:cNvPr id="13" name="Footer Placeholder 12">
            <a:extLst>
              <a:ext uri="{FF2B5EF4-FFF2-40B4-BE49-F238E27FC236}">
                <a16:creationId xmlns:a16="http://schemas.microsoft.com/office/drawing/2014/main" id="{FADD3D14-222C-BA8A-E4C0-8637820CBAB1}"/>
              </a:ext>
            </a:extLst>
          </p:cNvPr>
          <p:cNvSpPr>
            <a:spLocks noGrp="1"/>
          </p:cNvSpPr>
          <p:nvPr>
            <p:ph type="ftr" sz="quarter" idx="15"/>
          </p:nvPr>
        </p:nvSpPr>
        <p:spPr/>
        <p:txBody>
          <a:bodyPr/>
          <a:lstStyle/>
          <a:p>
            <a:r>
              <a:rPr lang="en-US"/>
              <a:t>Sample Footer Text</a:t>
            </a:r>
          </a:p>
        </p:txBody>
      </p:sp>
      <p:sp>
        <p:nvSpPr>
          <p:cNvPr id="12" name="Date Placeholder 11">
            <a:extLst>
              <a:ext uri="{FF2B5EF4-FFF2-40B4-BE49-F238E27FC236}">
                <a16:creationId xmlns:a16="http://schemas.microsoft.com/office/drawing/2014/main" id="{7FEF00E3-D3E5-F5AF-F035-66A1547A0630}"/>
              </a:ext>
            </a:extLst>
          </p:cNvPr>
          <p:cNvSpPr>
            <a:spLocks noGrp="1"/>
          </p:cNvSpPr>
          <p:nvPr>
            <p:ph type="dt" sz="half" idx="14"/>
          </p:nvPr>
        </p:nvSpPr>
        <p:spPr/>
        <p:txBody>
          <a:bodyPr/>
          <a:lstStyle/>
          <a:p>
            <a:fld id="{5F2E741A-92DD-45DF-8212-2D8EB227508B}" type="datetime1">
              <a:rPr lang="en-US" smtClean="0"/>
              <a:t>2/10/2026</a:t>
            </a:fld>
            <a:endParaRPr lang="en-US"/>
          </a:p>
        </p:txBody>
      </p:sp>
      <p:sp>
        <p:nvSpPr>
          <p:cNvPr id="14" name="Slide Number Placeholder 13">
            <a:extLst>
              <a:ext uri="{FF2B5EF4-FFF2-40B4-BE49-F238E27FC236}">
                <a16:creationId xmlns:a16="http://schemas.microsoft.com/office/drawing/2014/main" id="{37222D35-3F63-3753-6F10-57879AFE3C59}"/>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6998540-FFAB-625C-C2E6-DC04B074A2C4}"/>
              </a:ext>
            </a:extLst>
          </p:cNvPr>
          <p:cNvCxnSpPr>
            <a:cxnSpLocks/>
          </p:cNvCxnSpPr>
          <p:nvPr/>
        </p:nvCxnSpPr>
        <p:spPr>
          <a:xfrm>
            <a:off x="530352" y="4839664"/>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FE9B0A1-4C47-68AF-0383-4819E2242D4E}"/>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5729339"/>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Number Large 2">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2889" y="5074607"/>
            <a:ext cx="11166223" cy="1068234"/>
          </a:xfrm>
        </p:spPr>
        <p:txBody>
          <a:bodyPr anchor="ctr">
            <a:normAutofit/>
          </a:bodyPr>
          <a:lstStyle>
            <a:lvl1pPr algn="ctr">
              <a:defRPr sz="2800">
                <a:solidFill>
                  <a:schemeClr val="tx1"/>
                </a:solidFill>
                <a:latin typeface="+mj-lt"/>
              </a:defRPr>
            </a:lvl1pPr>
          </a:lstStyle>
          <a:p>
            <a:r>
              <a:rPr lang="en-US"/>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516419" y="684675"/>
            <a:ext cx="11159163" cy="4229674"/>
          </a:xfrm>
        </p:spPr>
        <p:txBody>
          <a:bodyPr anchor="ctr">
            <a:normAutofit/>
          </a:bodyPr>
          <a:lstStyle>
            <a:lvl1pPr marL="0" indent="0" algn="ctr">
              <a:lnSpc>
                <a:spcPct val="90000"/>
              </a:lnSpc>
              <a:buNone/>
              <a:defRPr sz="32000" cap="none" baseline="0">
                <a:solidFill>
                  <a:schemeClr val="tx1"/>
                </a:solidFill>
                <a:latin typeface="+mj-lt"/>
              </a:defRPr>
            </a:lvl1pPr>
            <a:lvl2pPr marL="228600" indent="0" algn="ctr">
              <a:lnSpc>
                <a:spcPct val="110000"/>
              </a:lnSpc>
              <a:buNone/>
              <a:defRPr sz="2400" cap="none" baseline="0">
                <a:solidFill>
                  <a:schemeClr val="tx1"/>
                </a:solidFill>
                <a:latin typeface="+mj-lt"/>
              </a:defRPr>
            </a:lvl2pPr>
            <a:lvl3pPr marL="457200" indent="0" algn="ctr">
              <a:lnSpc>
                <a:spcPct val="110000"/>
              </a:lnSpc>
              <a:buNone/>
              <a:defRPr sz="2000" cap="none" baseline="0">
                <a:solidFill>
                  <a:schemeClr val="tx1"/>
                </a:solidFill>
                <a:latin typeface="+mj-lt"/>
              </a:defRPr>
            </a:lvl3pPr>
            <a:lvl4pPr marL="685800" indent="0" algn="ctr">
              <a:lnSpc>
                <a:spcPct val="110000"/>
              </a:lnSpc>
              <a:buNone/>
              <a:defRPr sz="1800" cap="none" baseline="0">
                <a:solidFill>
                  <a:schemeClr val="tx1"/>
                </a:solidFill>
                <a:latin typeface="+mj-lt"/>
              </a:defRPr>
            </a:lvl4pPr>
            <a:lvl5pPr marL="914400" indent="0" algn="ctr">
              <a:lnSpc>
                <a:spcPct val="110000"/>
              </a:lnSpc>
              <a:buNone/>
              <a:defRPr sz="1600" cap="none" baseline="0">
                <a:solidFill>
                  <a:schemeClr val="tx1"/>
                </a:solidFill>
                <a:latin typeface="+mj-lt"/>
              </a:defRPr>
            </a:lvl5pPr>
          </a:lstStyle>
          <a:p>
            <a:pPr lvl="0"/>
            <a:r>
              <a:rPr lang="en-US"/>
              <a:t>##%</a:t>
            </a:r>
          </a:p>
        </p:txBody>
      </p:sp>
      <p:sp>
        <p:nvSpPr>
          <p:cNvPr id="10" name="Footer Placeholder 9">
            <a:extLst>
              <a:ext uri="{FF2B5EF4-FFF2-40B4-BE49-F238E27FC236}">
                <a16:creationId xmlns:a16="http://schemas.microsoft.com/office/drawing/2014/main" id="{897B8847-6473-457E-E96C-6389E70595B5}"/>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9" name="Date Placeholder 8">
            <a:extLst>
              <a:ext uri="{FF2B5EF4-FFF2-40B4-BE49-F238E27FC236}">
                <a16:creationId xmlns:a16="http://schemas.microsoft.com/office/drawing/2014/main" id="{397385FA-3FF0-FCCA-55E3-8E053BA2CA47}"/>
              </a:ext>
            </a:extLst>
          </p:cNvPr>
          <p:cNvSpPr>
            <a:spLocks noGrp="1"/>
          </p:cNvSpPr>
          <p:nvPr>
            <p:ph type="dt" sz="half" idx="14"/>
          </p:nvPr>
        </p:nvSpPr>
        <p:spPr/>
        <p:txBody>
          <a:bodyPr/>
          <a:lstStyle>
            <a:lvl1pPr>
              <a:defRPr>
                <a:solidFill>
                  <a:schemeClr val="tx1"/>
                </a:solidFill>
              </a:defRPr>
            </a:lvl1pPr>
          </a:lstStyle>
          <a:p>
            <a:fld id="{613F8E84-C221-42E2-A88F-FC6CBC7F05E7}" type="datetime1">
              <a:rPr lang="en-US" smtClean="0"/>
              <a:t>2/10/2026</a:t>
            </a:fld>
            <a:endParaRPr lang="en-US"/>
          </a:p>
        </p:txBody>
      </p:sp>
      <p:sp>
        <p:nvSpPr>
          <p:cNvPr id="11" name="Slide Number Placeholder 10">
            <a:extLst>
              <a:ext uri="{FF2B5EF4-FFF2-40B4-BE49-F238E27FC236}">
                <a16:creationId xmlns:a16="http://schemas.microsoft.com/office/drawing/2014/main" id="{E72B5E7B-6D54-E7B9-4307-C655E0BCABB3}"/>
              </a:ext>
            </a:extLst>
          </p:cNvPr>
          <p:cNvSpPr>
            <a:spLocks noGrp="1"/>
          </p:cNvSpPr>
          <p:nvPr>
            <p:ph type="sldNum" sz="quarter" idx="16"/>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6998540-FFAB-625C-C2E6-DC04B074A2C4}"/>
              </a:ext>
            </a:extLst>
          </p:cNvPr>
          <p:cNvCxnSpPr>
            <a:cxnSpLocks/>
          </p:cNvCxnSpPr>
          <p:nvPr/>
        </p:nvCxnSpPr>
        <p:spPr>
          <a:xfrm>
            <a:off x="530352" y="4839664"/>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FE9B0A1-4C47-68AF-0383-4819E2242D4E}"/>
              </a:ext>
            </a:extLst>
          </p:cNvPr>
          <p:cNvCxnSpPr>
            <a:cxnSpLocks/>
          </p:cNvCxnSpPr>
          <p:nvPr/>
        </p:nvCxnSpPr>
        <p:spPr>
          <a:xfrm>
            <a:off x="530352" y="6328597"/>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0532025"/>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Number Larg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8371577" y="1673353"/>
            <a:ext cx="3287023" cy="3510898"/>
          </a:xfrm>
        </p:spPr>
        <p:txBody>
          <a:bodyPr vert="horz" lIns="91440" tIns="45720" rIns="91440" bIns="45720" rtlCol="0" anchor="ctr">
            <a:normAutofit/>
          </a:bodyPr>
          <a:lstStyle>
            <a:lvl1pPr>
              <a:lnSpc>
                <a:spcPct val="110000"/>
              </a:lnSpc>
              <a:defRPr lang="en-US" sz="2800" cap="none" baseline="0" dirty="0">
                <a:latin typeface="+mn-lt"/>
              </a:defRPr>
            </a:lvl1pPr>
          </a:lstStyle>
          <a:p>
            <a:pPr lvl="0"/>
            <a:r>
              <a:rPr lang="en-US"/>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365759" y="1328272"/>
            <a:ext cx="7445950" cy="4169651"/>
          </a:xfrm>
        </p:spPr>
        <p:txBody>
          <a:bodyPr anchor="ctr">
            <a:normAutofit/>
          </a:bodyPr>
          <a:lstStyle>
            <a:lvl1pPr marL="0" indent="0" algn="ctr">
              <a:lnSpc>
                <a:spcPct val="110000"/>
              </a:lnSpc>
              <a:buNone/>
              <a:defRPr sz="23700" cap="none" baseline="0">
                <a:solidFill>
                  <a:schemeClr val="accent1"/>
                </a:solidFill>
                <a:latin typeface="+mj-lt"/>
              </a:defRPr>
            </a:lvl1pPr>
            <a:lvl2pPr marL="228600" indent="0" algn="l">
              <a:lnSpc>
                <a:spcPct val="110000"/>
              </a:lnSpc>
              <a:buNone/>
              <a:defRPr sz="2400" cap="none" baseline="0">
                <a:solidFill>
                  <a:schemeClr val="bg1"/>
                </a:solidFill>
              </a:defRPr>
            </a:lvl2pPr>
            <a:lvl3pPr marL="457200" indent="0" algn="l">
              <a:lnSpc>
                <a:spcPct val="110000"/>
              </a:lnSpc>
              <a:buNone/>
              <a:defRPr sz="2000" cap="none" baseline="0">
                <a:solidFill>
                  <a:schemeClr val="bg1"/>
                </a:solidFill>
              </a:defRPr>
            </a:lvl3pPr>
            <a:lvl4pPr marL="685800" indent="0" algn="l">
              <a:lnSpc>
                <a:spcPct val="110000"/>
              </a:lnSpc>
              <a:buNone/>
              <a:defRPr sz="1800" cap="none" baseline="0">
                <a:solidFill>
                  <a:schemeClr val="bg1"/>
                </a:solidFill>
              </a:defRPr>
            </a:lvl4pPr>
            <a:lvl5pPr marL="914400" indent="0" algn="l">
              <a:lnSpc>
                <a:spcPct val="110000"/>
              </a:lnSpc>
              <a:buNone/>
              <a:defRPr sz="1600" cap="none" baseline="0">
                <a:solidFill>
                  <a:schemeClr val="bg1"/>
                </a:solidFill>
              </a:defRPr>
            </a:lvl5pPr>
          </a:lstStyle>
          <a:p>
            <a:pPr lvl="0"/>
            <a:r>
              <a:rPr lang="en-US"/>
              <a:t>##%</a:t>
            </a:r>
          </a:p>
        </p:txBody>
      </p:sp>
      <p:sp>
        <p:nvSpPr>
          <p:cNvPr id="11" name="Footer Placeholder 10">
            <a:extLst>
              <a:ext uri="{FF2B5EF4-FFF2-40B4-BE49-F238E27FC236}">
                <a16:creationId xmlns:a16="http://schemas.microsoft.com/office/drawing/2014/main" id="{446459C9-E9DA-926C-F0C0-5EEDE6960776}"/>
              </a:ext>
            </a:extLst>
          </p:cNvPr>
          <p:cNvSpPr>
            <a:spLocks noGrp="1"/>
          </p:cNvSpPr>
          <p:nvPr>
            <p:ph type="ftr" sz="quarter" idx="15"/>
          </p:nvPr>
        </p:nvSpPr>
        <p:spPr/>
        <p:txBody>
          <a:bodyPr/>
          <a:lstStyle/>
          <a:p>
            <a:r>
              <a:rPr lang="en-US"/>
              <a:t>Sample Footer Text</a:t>
            </a:r>
          </a:p>
        </p:txBody>
      </p:sp>
      <p:sp>
        <p:nvSpPr>
          <p:cNvPr id="8" name="Date Placeholder 7">
            <a:extLst>
              <a:ext uri="{FF2B5EF4-FFF2-40B4-BE49-F238E27FC236}">
                <a16:creationId xmlns:a16="http://schemas.microsoft.com/office/drawing/2014/main" id="{C1D02E87-8057-8AC7-6F57-2066BA1BC9B7}"/>
              </a:ext>
            </a:extLst>
          </p:cNvPr>
          <p:cNvSpPr>
            <a:spLocks noGrp="1"/>
          </p:cNvSpPr>
          <p:nvPr>
            <p:ph type="dt" sz="half" idx="14"/>
          </p:nvPr>
        </p:nvSpPr>
        <p:spPr/>
        <p:txBody>
          <a:bodyPr/>
          <a:lstStyle/>
          <a:p>
            <a:fld id="{34DFD6AF-0F92-4F71-9576-F6847C4CFE31}" type="datetime1">
              <a:rPr lang="en-US" smtClean="0"/>
              <a:t>2/10/2026</a:t>
            </a:fld>
            <a:endParaRPr lang="en-US"/>
          </a:p>
        </p:txBody>
      </p:sp>
      <p:sp>
        <p:nvSpPr>
          <p:cNvPr id="12" name="Slide Number Placeholder 11">
            <a:extLst>
              <a:ext uri="{FF2B5EF4-FFF2-40B4-BE49-F238E27FC236}">
                <a16:creationId xmlns:a16="http://schemas.microsoft.com/office/drawing/2014/main" id="{52EFA3D8-21DC-0E04-B4E7-4C502496DF9B}"/>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2426DA2D-1FAE-447C-839B-22F6F0CB343E}"/>
              </a:ext>
            </a:extLst>
          </p:cNvPr>
          <p:cNvCxnSpPr>
            <a:cxnSpLocks/>
          </p:cNvCxnSpPr>
          <p:nvPr/>
        </p:nvCxnSpPr>
        <p:spPr>
          <a:xfrm>
            <a:off x="516418" y="1198471"/>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9FD6543-37F0-7721-32E4-3B3C905CC66D}"/>
              </a:ext>
            </a:extLst>
          </p:cNvPr>
          <p:cNvCxnSpPr>
            <a:cxnSpLocks/>
          </p:cNvCxnSpPr>
          <p:nvPr/>
        </p:nvCxnSpPr>
        <p:spPr>
          <a:xfrm>
            <a:off x="530352" y="5638290"/>
            <a:ext cx="1114924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080399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tatement">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1480" y="722376"/>
            <a:ext cx="10762488" cy="5458968"/>
          </a:xfrm>
        </p:spPr>
        <p:txBody>
          <a:bodyPr vert="horz" lIns="91440" tIns="45720" rIns="91440" bIns="45720" rtlCol="0">
            <a:normAutofit/>
          </a:bodyPr>
          <a:lstStyle>
            <a:lvl1pPr marL="0" indent="0">
              <a:lnSpc>
                <a:spcPct val="90000"/>
              </a:lnSpc>
              <a:buNone/>
              <a:defRPr lang="en-US" sz="7200" cap="all" baseline="0" dirty="0">
                <a:latin typeface="+mj-lt"/>
              </a:defRPr>
            </a:lvl1pPr>
            <a:lvl2pPr marL="457200" indent="0">
              <a:lnSpc>
                <a:spcPct val="90000"/>
              </a:lnSpc>
              <a:buNone/>
              <a:defRPr lang="en-US" sz="6600" cap="all" baseline="0" dirty="0">
                <a:latin typeface="+mj-lt"/>
              </a:defRPr>
            </a:lvl2pPr>
            <a:lvl3pPr marL="914400" indent="0">
              <a:lnSpc>
                <a:spcPct val="90000"/>
              </a:lnSpc>
              <a:buNone/>
              <a:defRPr lang="en-US" sz="6000" cap="all" baseline="0" dirty="0">
                <a:latin typeface="+mj-lt"/>
              </a:defRPr>
            </a:lvl3pPr>
            <a:lvl4pPr marL="1371600" indent="0">
              <a:lnSpc>
                <a:spcPct val="90000"/>
              </a:lnSpc>
              <a:buNone/>
              <a:defRPr lang="en-US" sz="6000" cap="all" baseline="0" dirty="0">
                <a:latin typeface="+mj-lt"/>
              </a:defRPr>
            </a:lvl4pPr>
            <a:lvl5pPr marL="1828800" indent="0">
              <a:lnSpc>
                <a:spcPct val="90000"/>
              </a:lnSpc>
              <a:buNone/>
              <a:defRPr lang="en-US" sz="6000" cap="all" baseline="0" dirty="0">
                <a:latin typeface="+mj-lt"/>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B4B05AAB-D167-637A-451A-510AF3173A71}"/>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6" name="Date Placeholder 5">
            <a:extLst>
              <a:ext uri="{FF2B5EF4-FFF2-40B4-BE49-F238E27FC236}">
                <a16:creationId xmlns:a16="http://schemas.microsoft.com/office/drawing/2014/main" id="{A28B3CFC-5715-1685-A039-A3162E1A6D00}"/>
              </a:ext>
            </a:extLst>
          </p:cNvPr>
          <p:cNvSpPr>
            <a:spLocks noGrp="1"/>
          </p:cNvSpPr>
          <p:nvPr>
            <p:ph type="dt" sz="half" idx="14"/>
          </p:nvPr>
        </p:nvSpPr>
        <p:spPr/>
        <p:txBody>
          <a:bodyPr/>
          <a:lstStyle>
            <a:lvl1pPr>
              <a:defRPr>
                <a:solidFill>
                  <a:schemeClr val="tx1"/>
                </a:solidFill>
              </a:defRPr>
            </a:lvl1pPr>
          </a:lstStyle>
          <a:p>
            <a:fld id="{028211E3-7798-4C1B-A8B7-1D4CC8744C3E}" type="datetime1">
              <a:rPr lang="en-US" smtClean="0"/>
              <a:t>2/10/2026</a:t>
            </a:fld>
            <a:endParaRPr lang="en-US"/>
          </a:p>
        </p:txBody>
      </p:sp>
      <p:sp>
        <p:nvSpPr>
          <p:cNvPr id="11" name="Slide Number Placeholder 10">
            <a:extLst>
              <a:ext uri="{FF2B5EF4-FFF2-40B4-BE49-F238E27FC236}">
                <a16:creationId xmlns:a16="http://schemas.microsoft.com/office/drawing/2014/main" id="{B5256ABD-1750-68C8-B3DD-DDDA3342C7F6}"/>
              </a:ext>
            </a:extLst>
          </p:cNvPr>
          <p:cNvSpPr>
            <a:spLocks noGrp="1"/>
          </p:cNvSpPr>
          <p:nvPr>
            <p:ph type="sldNum" sz="quarter" idx="16"/>
          </p:nvPr>
        </p:nvSpPr>
        <p:spPr/>
        <p:txBody>
          <a:bodyPr/>
          <a:lstStyle>
            <a:lvl1pPr>
              <a:defRPr>
                <a:solidFill>
                  <a:schemeClr val="tx1"/>
                </a:solidFill>
              </a:defRPr>
            </a:lvl1pPr>
          </a:lstStyle>
          <a:p>
            <a:fld id="{DD84031F-D6BF-4677-B12E-7D8B88BA70F7}" type="slidenum">
              <a:rPr lang="en-US" smtClean="0"/>
              <a:pPr/>
              <a:t>‹#›</a:t>
            </a:fld>
            <a:endParaRPr lang="en-US"/>
          </a:p>
        </p:txBody>
      </p:sp>
      <p:cxnSp>
        <p:nvCxnSpPr>
          <p:cNvPr id="8" name="Straight Connector 7">
            <a:extLst>
              <a:ext uri="{FF2B5EF4-FFF2-40B4-BE49-F238E27FC236}">
                <a16:creationId xmlns:a16="http://schemas.microsoft.com/office/drawing/2014/main" id="{07C0A4E9-267E-8FCC-AB27-70F0E33E2D79}"/>
              </a:ext>
            </a:extLst>
          </p:cNvPr>
          <p:cNvCxnSpPr>
            <a:cxnSpLocks/>
          </p:cNvCxnSpPr>
          <p:nvPr/>
        </p:nvCxnSpPr>
        <p:spPr>
          <a:xfrm>
            <a:off x="530352" y="533400"/>
            <a:ext cx="11128248"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7A1B5A9-A34C-A393-09C0-174C561F5FBF}"/>
              </a:ext>
            </a:extLst>
          </p:cNvPr>
          <p:cNvCxnSpPr>
            <a:cxnSpLocks/>
          </p:cNvCxnSpPr>
          <p:nvPr/>
        </p:nvCxnSpPr>
        <p:spPr>
          <a:xfrm>
            <a:off x="530352" y="6324600"/>
            <a:ext cx="11128248"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949699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with Picture 3">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1F847F0-1D67-5F49-6571-5F248F11275B}"/>
              </a:ext>
            </a:extLst>
          </p:cNvPr>
          <p:cNvCxnSpPr>
            <a:cxnSpLocks/>
          </p:cNvCxnSpPr>
          <p:nvPr/>
        </p:nvCxnSpPr>
        <p:spPr>
          <a:xfrm>
            <a:off x="8173214" y="530425"/>
            <a:ext cx="3485386" cy="0"/>
          </a:xfrm>
          <a:prstGeom prst="line">
            <a:avLst/>
          </a:prstGeom>
          <a:ln w="412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280C4FA-D5DF-A52F-5EBC-E1A231F643A5}"/>
              </a:ext>
            </a:extLst>
          </p:cNvPr>
          <p:cNvCxnSpPr>
            <a:cxnSpLocks/>
          </p:cNvCxnSpPr>
          <p:nvPr/>
        </p:nvCxnSpPr>
        <p:spPr>
          <a:xfrm>
            <a:off x="8173214" y="5498461"/>
            <a:ext cx="348538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8043968" y="768351"/>
            <a:ext cx="3685656" cy="2843527"/>
          </a:xfrm>
        </p:spPr>
        <p:txBody>
          <a:bodyPr anchor="t">
            <a:normAutofit/>
          </a:bodyPr>
          <a:lstStyle>
            <a:lvl1pPr>
              <a:defRPr sz="4400"/>
            </a:lvl1pPr>
          </a:lstStyle>
          <a:p>
            <a:r>
              <a:rPr lang="en-US"/>
              <a:t>Click to edit Master title style</a:t>
            </a:r>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0" y="0"/>
            <a:ext cx="7605681" cy="68580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8073978" y="5681133"/>
            <a:ext cx="3655646" cy="664191"/>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Footer Placeholder 10">
            <a:extLst>
              <a:ext uri="{FF2B5EF4-FFF2-40B4-BE49-F238E27FC236}">
                <a16:creationId xmlns:a16="http://schemas.microsoft.com/office/drawing/2014/main" id="{E2571521-DF5C-DF9C-1A62-5F1513FC610C}"/>
              </a:ext>
            </a:extLst>
          </p:cNvPr>
          <p:cNvSpPr>
            <a:spLocks noGrp="1"/>
          </p:cNvSpPr>
          <p:nvPr>
            <p:ph type="ftr" sz="quarter" idx="15"/>
          </p:nvPr>
        </p:nvSpPr>
        <p:spPr>
          <a:xfrm>
            <a:off x="8073978" y="6426091"/>
            <a:ext cx="2295058" cy="365125"/>
          </a:xfrm>
        </p:spPr>
        <p:txBody>
          <a:bodyPr/>
          <a:lstStyle/>
          <a:p>
            <a:r>
              <a:rPr lang="en-US"/>
              <a:t>Sample Footer Text</a:t>
            </a:r>
          </a:p>
        </p:txBody>
      </p:sp>
      <p:sp>
        <p:nvSpPr>
          <p:cNvPr id="10" name="Date Placeholder 9">
            <a:extLst>
              <a:ext uri="{FF2B5EF4-FFF2-40B4-BE49-F238E27FC236}">
                <a16:creationId xmlns:a16="http://schemas.microsoft.com/office/drawing/2014/main" id="{1135B836-FBFB-89F8-B972-11036B55F5CF}"/>
              </a:ext>
            </a:extLst>
          </p:cNvPr>
          <p:cNvSpPr>
            <a:spLocks noGrp="1"/>
          </p:cNvSpPr>
          <p:nvPr>
            <p:ph type="dt" sz="half" idx="14"/>
          </p:nvPr>
        </p:nvSpPr>
        <p:spPr>
          <a:xfrm>
            <a:off x="10298013" y="6426091"/>
            <a:ext cx="875825" cy="365125"/>
          </a:xfrm>
        </p:spPr>
        <p:txBody>
          <a:bodyPr/>
          <a:lstStyle/>
          <a:p>
            <a:fld id="{DB416C6F-BD23-48A3-9D04-6B6FEC3702B5}" type="datetime1">
              <a:rPr lang="en-US" smtClean="0"/>
              <a:t>2/10/2026</a:t>
            </a:fld>
            <a:endParaRPr lang="en-US"/>
          </a:p>
        </p:txBody>
      </p:sp>
      <p:sp>
        <p:nvSpPr>
          <p:cNvPr id="12" name="Slide Number Placeholder 11">
            <a:extLst>
              <a:ext uri="{FF2B5EF4-FFF2-40B4-BE49-F238E27FC236}">
                <a16:creationId xmlns:a16="http://schemas.microsoft.com/office/drawing/2014/main" id="{50AD8387-A9F9-E9E2-1138-08C0AA495719}"/>
              </a:ext>
            </a:extLst>
          </p:cNvPr>
          <p:cNvSpPr>
            <a:spLocks noGrp="1"/>
          </p:cNvSpPr>
          <p:nvPr>
            <p:ph type="sldNum" sz="quarter" idx="16"/>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520398402"/>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tatement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30415" y="717754"/>
            <a:ext cx="10758791" cy="5458159"/>
          </a:xfrm>
        </p:spPr>
        <p:txBody>
          <a:bodyPr vert="horz" lIns="91440" tIns="45720" rIns="91440" bIns="45720" rtlCol="0" anchor="t">
            <a:normAutofit/>
          </a:bodyPr>
          <a:lstStyle>
            <a:lvl1pPr marL="0" indent="0">
              <a:lnSpc>
                <a:spcPct val="90000"/>
              </a:lnSpc>
              <a:spcBef>
                <a:spcPts val="1000"/>
              </a:spcBef>
              <a:buNone/>
              <a:defRPr lang="en-US" sz="7200" b="0" cap="all" baseline="0" dirty="0">
                <a:solidFill>
                  <a:schemeClr val="accent1"/>
                </a:solidFill>
                <a:latin typeface="+mj-lt"/>
                <a:ea typeface="+mj-ea"/>
                <a:cs typeface="+mj-cs"/>
              </a:defRPr>
            </a:lvl1pPr>
            <a:lvl2pPr marL="457200" indent="0">
              <a:lnSpc>
                <a:spcPct val="90000"/>
              </a:lnSpc>
              <a:spcBef>
                <a:spcPts val="1000"/>
              </a:spcBef>
              <a:buNone/>
              <a:defRPr lang="en-US" sz="6600" b="0" cap="all" baseline="0" dirty="0">
                <a:solidFill>
                  <a:schemeClr val="accent1"/>
                </a:solidFill>
                <a:latin typeface="+mj-lt"/>
              </a:defRPr>
            </a:lvl2pPr>
            <a:lvl3pPr marL="914400" indent="0">
              <a:lnSpc>
                <a:spcPct val="90000"/>
              </a:lnSpc>
              <a:spcBef>
                <a:spcPts val="1000"/>
              </a:spcBef>
              <a:buNone/>
              <a:defRPr lang="en-US" sz="6000" b="0" cap="all" baseline="0" dirty="0">
                <a:solidFill>
                  <a:schemeClr val="accent1"/>
                </a:solidFill>
                <a:latin typeface="+mj-lt"/>
              </a:defRPr>
            </a:lvl3pPr>
            <a:lvl4pPr marL="1371600" indent="0">
              <a:lnSpc>
                <a:spcPct val="90000"/>
              </a:lnSpc>
              <a:spcBef>
                <a:spcPts val="1000"/>
              </a:spcBef>
              <a:buNone/>
              <a:defRPr lang="en-US" sz="6000" b="0" cap="all" baseline="0" dirty="0">
                <a:solidFill>
                  <a:schemeClr val="accent1"/>
                </a:solidFill>
                <a:latin typeface="+mj-lt"/>
              </a:defRPr>
            </a:lvl4pPr>
            <a:lvl5pPr marL="1828800" indent="0">
              <a:lnSpc>
                <a:spcPct val="90000"/>
              </a:lnSpc>
              <a:spcBef>
                <a:spcPts val="1000"/>
              </a:spcBef>
              <a:buNone/>
              <a:defRPr lang="en-US" sz="6000" b="0" cap="all" baseline="0" dirty="0">
                <a:solidFill>
                  <a:schemeClr val="accent1"/>
                </a:solidFill>
                <a:latin typeface="+mj-lt"/>
              </a:defRPr>
            </a:lvl5pPr>
          </a:lstStyle>
          <a:p>
            <a:pPr marL="228600" lvl="0" indent="-228600">
              <a:lnSpc>
                <a:spcPct val="90000"/>
              </a:lnSpc>
              <a:spcBef>
                <a:spcPct val="0"/>
              </a:spcBef>
            </a:pPr>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2D89B1FA-A3A2-4EEE-AC52-74345FF796E0}" type="datetime1">
              <a:rPr lang="en-US" smtClean="0"/>
              <a:t>2/10/2026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B321C58F-32A5-353B-47A2-C43DAAB8F254}"/>
              </a:ext>
            </a:extLst>
          </p:cNvPr>
          <p:cNvCxnSpPr>
            <a:cxnSpLocks/>
          </p:cNvCxnSpPr>
          <p:nvPr/>
        </p:nvCxnSpPr>
        <p:spPr>
          <a:xfrm>
            <a:off x="530352" y="530352"/>
            <a:ext cx="1112824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7A1B5A9-A34C-A393-09C0-174C561F5FBF}"/>
              </a:ext>
            </a:extLst>
          </p:cNvPr>
          <p:cNvCxnSpPr>
            <a:cxnSpLocks/>
          </p:cNvCxnSpPr>
          <p:nvPr/>
        </p:nvCxnSpPr>
        <p:spPr>
          <a:xfrm>
            <a:off x="530352" y="6324600"/>
            <a:ext cx="1112824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507064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tatement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50490" y="1828806"/>
            <a:ext cx="9291020" cy="3132569"/>
          </a:xfrm>
        </p:spPr>
        <p:txBody>
          <a:bodyPr anchor="ctr">
            <a:normAutofit/>
          </a:bodyPr>
          <a:lstStyle>
            <a:lvl1pPr marL="0" indent="0" algn="ctr">
              <a:lnSpc>
                <a:spcPct val="100000"/>
              </a:lnSpc>
              <a:buNone/>
              <a:defRPr sz="5400" b="0">
                <a:solidFill>
                  <a:schemeClr val="accent1"/>
                </a:solidFill>
              </a:defRPr>
            </a:lvl1pPr>
            <a:lvl2pPr marL="228600" indent="0" algn="ctr">
              <a:lnSpc>
                <a:spcPct val="100000"/>
              </a:lnSpc>
              <a:buNone/>
              <a:defRPr sz="4800" b="0">
                <a:solidFill>
                  <a:schemeClr val="accent1"/>
                </a:solidFill>
              </a:defRPr>
            </a:lvl2pPr>
            <a:lvl3pPr marL="457200" indent="0" algn="ctr">
              <a:lnSpc>
                <a:spcPct val="100000"/>
              </a:lnSpc>
              <a:buNone/>
              <a:defRPr sz="4400" b="0">
                <a:solidFill>
                  <a:schemeClr val="accent1"/>
                </a:solidFill>
              </a:defRPr>
            </a:lvl3pPr>
            <a:lvl4pPr marL="685800" indent="0" algn="ctr">
              <a:lnSpc>
                <a:spcPct val="100000"/>
              </a:lnSpc>
              <a:buNone/>
              <a:defRPr sz="4000" b="0">
                <a:solidFill>
                  <a:schemeClr val="accent1"/>
                </a:solidFill>
              </a:defRPr>
            </a:lvl4pPr>
            <a:lvl5pPr marL="914400" indent="0" algn="ctr">
              <a:lnSpc>
                <a:spcPct val="100000"/>
              </a:lnSpc>
              <a:buNone/>
              <a:defRPr sz="3600" b="0">
                <a:solidFill>
                  <a:schemeClr val="accent1"/>
                </a:soli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CB0E27F-4DA4-4250-AB3F-755F95A702F0}" type="datetime1">
              <a:rPr lang="en-US" smtClean="0"/>
              <a:t>2/10/2026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9661B65-925C-C474-4671-6B5CBEB80093}"/>
              </a:ext>
            </a:extLst>
          </p:cNvPr>
          <p:cNvCxnSpPr>
            <a:cxnSpLocks/>
          </p:cNvCxnSpPr>
          <p:nvPr/>
        </p:nvCxnSpPr>
        <p:spPr>
          <a:xfrm>
            <a:off x="1405629" y="1164266"/>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9AEB70E-85D7-3389-E0B5-B0953E3D035D}"/>
              </a:ext>
            </a:extLst>
          </p:cNvPr>
          <p:cNvCxnSpPr>
            <a:cxnSpLocks/>
          </p:cNvCxnSpPr>
          <p:nvPr/>
        </p:nvCxnSpPr>
        <p:spPr>
          <a:xfrm>
            <a:off x="1399690" y="5693732"/>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062212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Quo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359764" y="5486400"/>
            <a:ext cx="9472473" cy="939691"/>
          </a:xfrm>
        </p:spPr>
        <p:txBody>
          <a:bodyPr anchor="ctr">
            <a:normAutofit/>
          </a:bodyPr>
          <a:lstStyle>
            <a:lvl1pPr marL="137160" indent="-137160" algn="ctr">
              <a:lnSpc>
                <a:spcPct val="100000"/>
              </a:lnSpc>
              <a:defRPr sz="1800" cap="all" baseline="0">
                <a:latin typeface="+mj-lt"/>
              </a:defRPr>
            </a:lvl1pPr>
          </a:lstStyle>
          <a:p>
            <a:r>
              <a:rPr lang="en-US"/>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359761" y="667511"/>
            <a:ext cx="9413534" cy="4010998"/>
          </a:xfrm>
        </p:spPr>
        <p:txBody>
          <a:bodyPr anchor="ctr">
            <a:normAutofit/>
          </a:bodyPr>
          <a:lstStyle>
            <a:lvl1pPr marL="0" indent="0" algn="ctr">
              <a:lnSpc>
                <a:spcPct val="100000"/>
              </a:lnSpc>
              <a:buNone/>
              <a:defRPr sz="4400" b="0" cap="none" spc="50" baseline="0">
                <a:solidFill>
                  <a:schemeClr val="accent1"/>
                </a:solidFill>
                <a:latin typeface="+mn-lt"/>
              </a:defRPr>
            </a:lvl1pPr>
            <a:lvl2pPr marL="228600" indent="0" algn="ctr">
              <a:lnSpc>
                <a:spcPct val="100000"/>
              </a:lnSpc>
              <a:buNone/>
              <a:defRPr sz="4000" b="0" cap="none" spc="50" baseline="0">
                <a:solidFill>
                  <a:schemeClr val="accent1"/>
                </a:solidFill>
                <a:latin typeface="+mn-lt"/>
              </a:defRPr>
            </a:lvl2pPr>
            <a:lvl3pPr marL="457200" indent="0" algn="ctr">
              <a:lnSpc>
                <a:spcPct val="100000"/>
              </a:lnSpc>
              <a:buNone/>
              <a:defRPr sz="3600" b="0" cap="none" spc="50" baseline="0">
                <a:solidFill>
                  <a:schemeClr val="accent1"/>
                </a:solidFill>
                <a:latin typeface="+mn-lt"/>
              </a:defRPr>
            </a:lvl3pPr>
            <a:lvl4pPr marL="685800" indent="0" algn="ctr">
              <a:lnSpc>
                <a:spcPct val="100000"/>
              </a:lnSpc>
              <a:buNone/>
              <a:defRPr sz="3200" b="0" cap="none" spc="50" baseline="0">
                <a:solidFill>
                  <a:schemeClr val="accent1"/>
                </a:solidFill>
                <a:latin typeface="+mn-lt"/>
              </a:defRPr>
            </a:lvl4pPr>
            <a:lvl5pPr marL="914400" indent="0" algn="ctr">
              <a:lnSpc>
                <a:spcPct val="100000"/>
              </a:lnSpc>
              <a:buNone/>
              <a:defRPr sz="2800" b="0" cap="none" spc="50" baseline="0">
                <a:solidFill>
                  <a:schemeClr val="accent1"/>
                </a:solidFill>
                <a:latin typeface="+mn-lt"/>
              </a:defRPr>
            </a:lvl5pPr>
          </a:lstStyle>
          <a:p>
            <a:pPr lvl="0"/>
            <a:r>
              <a:rPr lang="en-US"/>
              <a:t>Click to edit quote</a:t>
            </a:r>
          </a:p>
        </p:txBody>
      </p:sp>
      <p:sp>
        <p:nvSpPr>
          <p:cNvPr id="9" name="Footer Placeholder 8">
            <a:extLst>
              <a:ext uri="{FF2B5EF4-FFF2-40B4-BE49-F238E27FC236}">
                <a16:creationId xmlns:a16="http://schemas.microsoft.com/office/drawing/2014/main" id="{468922A5-1A25-C2CB-DB6C-A2CCA7E6E68B}"/>
              </a:ext>
            </a:extLst>
          </p:cNvPr>
          <p:cNvSpPr>
            <a:spLocks noGrp="1"/>
          </p:cNvSpPr>
          <p:nvPr>
            <p:ph type="ftr" sz="quarter" idx="15"/>
          </p:nvPr>
        </p:nvSpPr>
        <p:spPr/>
        <p:txBody>
          <a:bodyPr/>
          <a:lstStyle/>
          <a:p>
            <a:r>
              <a:rPr lang="en-US"/>
              <a:t>Sample Footer Text</a:t>
            </a:r>
          </a:p>
        </p:txBody>
      </p:sp>
      <p:sp>
        <p:nvSpPr>
          <p:cNvPr id="8" name="Date Placeholder 7">
            <a:extLst>
              <a:ext uri="{FF2B5EF4-FFF2-40B4-BE49-F238E27FC236}">
                <a16:creationId xmlns:a16="http://schemas.microsoft.com/office/drawing/2014/main" id="{7AB04756-BB80-4C64-D871-0ADC3A7778F6}"/>
              </a:ext>
            </a:extLst>
          </p:cNvPr>
          <p:cNvSpPr>
            <a:spLocks noGrp="1"/>
          </p:cNvSpPr>
          <p:nvPr>
            <p:ph type="dt" sz="half" idx="14"/>
          </p:nvPr>
        </p:nvSpPr>
        <p:spPr/>
        <p:txBody>
          <a:bodyPr/>
          <a:lstStyle/>
          <a:p>
            <a:fld id="{281718C3-C21D-4CB2-9429-434651DA51E0}" type="datetime1">
              <a:rPr lang="en-US" smtClean="0"/>
              <a:t>2/10/2026</a:t>
            </a:fld>
            <a:endParaRPr lang="en-US"/>
          </a:p>
        </p:txBody>
      </p:sp>
      <p:sp>
        <p:nvSpPr>
          <p:cNvPr id="10" name="Slide Number Placeholder 9">
            <a:extLst>
              <a:ext uri="{FF2B5EF4-FFF2-40B4-BE49-F238E27FC236}">
                <a16:creationId xmlns:a16="http://schemas.microsoft.com/office/drawing/2014/main" id="{3EF70E65-4C3D-A600-1367-6FBA2FDDE55C}"/>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5" name="Straight Connector 4">
            <a:extLst>
              <a:ext uri="{FF2B5EF4-FFF2-40B4-BE49-F238E27FC236}">
                <a16:creationId xmlns:a16="http://schemas.microsoft.com/office/drawing/2014/main" id="{6C95B307-0002-4F55-5801-73F564B37804}"/>
              </a:ext>
            </a:extLst>
          </p:cNvPr>
          <p:cNvCxnSpPr>
            <a:cxnSpLocks/>
          </p:cNvCxnSpPr>
          <p:nvPr/>
        </p:nvCxnSpPr>
        <p:spPr>
          <a:xfrm>
            <a:off x="1399690" y="5178692"/>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3441684"/>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Quot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548641" y="5422793"/>
            <a:ext cx="8849802" cy="763321"/>
          </a:xfrm>
        </p:spPr>
        <p:txBody>
          <a:bodyPr anchor="t">
            <a:normAutofit/>
          </a:bodyPr>
          <a:lstStyle>
            <a:lvl1pPr marL="0" indent="0">
              <a:lnSpc>
                <a:spcPct val="100000"/>
              </a:lnSpc>
              <a:defRPr sz="2000" cap="all" baseline="0">
                <a:solidFill>
                  <a:schemeClr val="tx1"/>
                </a:solidFill>
                <a:latin typeface="+mj-lt"/>
              </a:defRPr>
            </a:lvl1pPr>
          </a:lstStyle>
          <a:p>
            <a:r>
              <a:rPr lang="en-US"/>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415047" y="364321"/>
            <a:ext cx="8983395" cy="4379976"/>
          </a:xfrm>
        </p:spPr>
        <p:txBody>
          <a:bodyPr anchor="t">
            <a:normAutofit/>
          </a:bodyPr>
          <a:lstStyle>
            <a:lvl1pPr marL="137160" indent="-137160">
              <a:lnSpc>
                <a:spcPct val="100000"/>
              </a:lnSpc>
              <a:buNone/>
              <a:defRPr sz="5400" b="0" cap="none" spc="50" baseline="0">
                <a:solidFill>
                  <a:schemeClr val="accent1"/>
                </a:solidFill>
                <a:latin typeface="+mn-lt"/>
              </a:defRPr>
            </a:lvl1pPr>
            <a:lvl2pPr marL="228600" indent="0">
              <a:buNone/>
              <a:defRPr sz="1600" b="0" cap="all" spc="50" baseline="0">
                <a:solidFill>
                  <a:schemeClr val="tx1"/>
                </a:solidFill>
                <a:latin typeface="+mj-lt"/>
              </a:defRPr>
            </a:lvl2pPr>
            <a:lvl3pPr marL="457200" indent="0">
              <a:buNone/>
              <a:defRPr sz="1400" b="0" cap="all" spc="50" baseline="0">
                <a:solidFill>
                  <a:schemeClr val="tx1"/>
                </a:solidFill>
                <a:latin typeface="+mj-lt"/>
              </a:defRPr>
            </a:lvl3pPr>
            <a:lvl4pPr marL="685800" indent="0">
              <a:buNone/>
              <a:defRPr sz="1200" b="0" cap="all" spc="50" baseline="0">
                <a:solidFill>
                  <a:schemeClr val="tx1"/>
                </a:solidFill>
                <a:latin typeface="+mj-lt"/>
              </a:defRPr>
            </a:lvl4pPr>
            <a:lvl5pPr marL="914400" indent="0">
              <a:buNone/>
              <a:defRPr sz="1100" b="0" cap="all" spc="50" baseline="0">
                <a:solidFill>
                  <a:schemeClr val="tx1"/>
                </a:solidFill>
                <a:latin typeface="+mj-lt"/>
              </a:defRPr>
            </a:lvl5pPr>
          </a:lstStyle>
          <a:p>
            <a:pPr lvl="0"/>
            <a:r>
              <a:rPr lang="en-US"/>
              <a:t>Click to edit quote</a:t>
            </a:r>
          </a:p>
        </p:txBody>
      </p:sp>
      <p:sp>
        <p:nvSpPr>
          <p:cNvPr id="11" name="Footer Placeholder 10">
            <a:extLst>
              <a:ext uri="{FF2B5EF4-FFF2-40B4-BE49-F238E27FC236}">
                <a16:creationId xmlns:a16="http://schemas.microsoft.com/office/drawing/2014/main" id="{BB573913-DF3D-A336-7766-2F2A4077FA24}"/>
              </a:ext>
            </a:extLst>
          </p:cNvPr>
          <p:cNvSpPr>
            <a:spLocks noGrp="1"/>
          </p:cNvSpPr>
          <p:nvPr>
            <p:ph type="ftr" sz="quarter" idx="15"/>
          </p:nvPr>
        </p:nvSpPr>
        <p:spPr/>
        <p:txBody>
          <a:bodyPr/>
          <a:lstStyle/>
          <a:p>
            <a:r>
              <a:rPr lang="en-US"/>
              <a:t>Sample Footer Text</a:t>
            </a:r>
          </a:p>
        </p:txBody>
      </p:sp>
      <p:sp>
        <p:nvSpPr>
          <p:cNvPr id="10" name="Date Placeholder 9">
            <a:extLst>
              <a:ext uri="{FF2B5EF4-FFF2-40B4-BE49-F238E27FC236}">
                <a16:creationId xmlns:a16="http://schemas.microsoft.com/office/drawing/2014/main" id="{82574524-6D35-F65F-291D-C661BC2839A9}"/>
              </a:ext>
            </a:extLst>
          </p:cNvPr>
          <p:cNvSpPr>
            <a:spLocks noGrp="1"/>
          </p:cNvSpPr>
          <p:nvPr>
            <p:ph type="dt" sz="half" idx="14"/>
          </p:nvPr>
        </p:nvSpPr>
        <p:spPr/>
        <p:txBody>
          <a:bodyPr/>
          <a:lstStyle/>
          <a:p>
            <a:fld id="{EF484BAB-BC70-496F-BE5F-77C3800258C1}" type="datetime1">
              <a:rPr lang="en-US" smtClean="0"/>
              <a:t>2/10/2026</a:t>
            </a:fld>
            <a:endParaRPr lang="en-US"/>
          </a:p>
        </p:txBody>
      </p:sp>
      <p:sp>
        <p:nvSpPr>
          <p:cNvPr id="12" name="Slide Number Placeholder 11">
            <a:extLst>
              <a:ext uri="{FF2B5EF4-FFF2-40B4-BE49-F238E27FC236}">
                <a16:creationId xmlns:a16="http://schemas.microsoft.com/office/drawing/2014/main" id="{551DEE08-81D7-3436-67E0-35E4159750B3}"/>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1A1234A2-3E92-F2E2-45A7-60E39396715E}"/>
              </a:ext>
            </a:extLst>
          </p:cNvPr>
          <p:cNvCxnSpPr>
            <a:cxnSpLocks/>
          </p:cNvCxnSpPr>
          <p:nvPr/>
        </p:nvCxnSpPr>
        <p:spPr>
          <a:xfrm>
            <a:off x="530352" y="5184424"/>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1A2847D-BCD1-DEA8-DC65-258A4946768E}"/>
              </a:ext>
            </a:extLst>
          </p:cNvPr>
          <p:cNvCxnSpPr>
            <a:cxnSpLocks/>
          </p:cNvCxnSpPr>
          <p:nvPr/>
        </p:nvCxnSpPr>
        <p:spPr>
          <a:xfrm>
            <a:off x="530352" y="6326367"/>
            <a:ext cx="1115568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1607673"/>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Quot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930302" y="5345083"/>
            <a:ext cx="10243537" cy="847899"/>
          </a:xfrm>
        </p:spPr>
        <p:txBody>
          <a:bodyPr anchor="ctr">
            <a:normAutofit/>
          </a:bodyPr>
          <a:lstStyle>
            <a:lvl1pPr marL="137160" indent="-137160" algn="ctr">
              <a:lnSpc>
                <a:spcPct val="110000"/>
              </a:lnSpc>
              <a:defRPr sz="1800" cap="none" baseline="0">
                <a:solidFill>
                  <a:schemeClr val="accent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930303" y="951364"/>
            <a:ext cx="10243536" cy="3794370"/>
          </a:xfrm>
        </p:spPr>
        <p:txBody>
          <a:bodyPr anchor="ctr">
            <a:normAutofit/>
          </a:bodyPr>
          <a:lstStyle>
            <a:lvl1pPr marL="0" indent="0" algn="ctr">
              <a:buNone/>
              <a:defRPr sz="4400" b="0" cap="all" spc="50" baseline="0">
                <a:solidFill>
                  <a:schemeClr val="tx1"/>
                </a:solidFill>
                <a:latin typeface="+mj-lt"/>
              </a:defRPr>
            </a:lvl1pPr>
            <a:lvl2pPr marL="228600" indent="0">
              <a:buNone/>
              <a:defRPr sz="4400" b="0" cap="all" spc="50" baseline="0">
                <a:solidFill>
                  <a:schemeClr val="accent1"/>
                </a:solidFill>
                <a:latin typeface="+mj-lt"/>
              </a:defRPr>
            </a:lvl2pPr>
            <a:lvl3pPr marL="457200" indent="0">
              <a:buNone/>
              <a:defRPr sz="4400" b="0" cap="all" spc="50" baseline="0">
                <a:solidFill>
                  <a:schemeClr val="accent1"/>
                </a:solidFill>
                <a:latin typeface="+mj-lt"/>
              </a:defRPr>
            </a:lvl3pPr>
            <a:lvl4pPr marL="685800" indent="0">
              <a:buNone/>
              <a:defRPr sz="4400" b="0" cap="all" spc="50" baseline="0">
                <a:solidFill>
                  <a:schemeClr val="accent1"/>
                </a:solidFill>
                <a:latin typeface="+mj-lt"/>
              </a:defRPr>
            </a:lvl4pPr>
            <a:lvl5pPr marL="914400" indent="0">
              <a:buNone/>
              <a:defRPr sz="4400" b="0" cap="all" spc="50" baseline="0">
                <a:solidFill>
                  <a:schemeClr val="accent1"/>
                </a:solidFill>
                <a:latin typeface="+mj-lt"/>
              </a:defRPr>
            </a:lvl5pPr>
          </a:lstStyle>
          <a:p>
            <a:pPr lvl="0"/>
            <a:r>
              <a:rPr lang="en-US"/>
              <a:t>Click to Edit Quote</a:t>
            </a:r>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9245940F-B015-464A-92BD-FC8709C093C5}" type="datetime1">
              <a:rPr lang="en-US" smtClean="0"/>
              <a:t>2/10/2026</a:t>
            </a:fld>
            <a:endParaRPr lang="en-US"/>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56050A9D-B7C5-F464-79AD-0740B311B072}"/>
              </a:ext>
            </a:extLst>
          </p:cNvPr>
          <p:cNvCxnSpPr>
            <a:cxnSpLocks/>
          </p:cNvCxnSpPr>
          <p:nvPr/>
        </p:nvCxnSpPr>
        <p:spPr>
          <a:xfrm>
            <a:off x="524909" y="533400"/>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A1234A2-3E92-F2E2-45A7-60E39396715E}"/>
              </a:ext>
            </a:extLst>
          </p:cNvPr>
          <p:cNvCxnSpPr>
            <a:cxnSpLocks/>
          </p:cNvCxnSpPr>
          <p:nvPr/>
        </p:nvCxnSpPr>
        <p:spPr>
          <a:xfrm>
            <a:off x="516418" y="5184424"/>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F8BEE7C-4A94-0B15-16EB-46B45E9C057E}"/>
              </a:ext>
            </a:extLst>
          </p:cNvPr>
          <p:cNvCxnSpPr>
            <a:cxnSpLocks/>
          </p:cNvCxnSpPr>
          <p:nvPr/>
        </p:nvCxnSpPr>
        <p:spPr>
          <a:xfrm>
            <a:off x="507928"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3788849"/>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Quote 4">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359764" y="5430743"/>
            <a:ext cx="9472473" cy="704081"/>
          </a:xfrm>
        </p:spPr>
        <p:txBody>
          <a:bodyPr anchor="ctr">
            <a:normAutofit/>
          </a:bodyPr>
          <a:lstStyle>
            <a:lvl1pPr marL="137160" indent="-137160" algn="ctr">
              <a:lnSpc>
                <a:spcPct val="100000"/>
              </a:lnSpc>
              <a:defRPr sz="1800" cap="all" baseline="0">
                <a:solidFill>
                  <a:schemeClr val="tx1"/>
                </a:solidFill>
                <a:latin typeface="+mj-lt"/>
              </a:defRPr>
            </a:lvl1pPr>
          </a:lstStyle>
          <a:p>
            <a:r>
              <a:rPr lang="en-US"/>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359761" y="1081377"/>
            <a:ext cx="9413534" cy="3597131"/>
          </a:xfrm>
        </p:spPr>
        <p:txBody>
          <a:bodyPr anchor="ctr">
            <a:normAutofit/>
          </a:bodyPr>
          <a:lstStyle>
            <a:lvl1pPr marL="0" indent="0" algn="ctr">
              <a:lnSpc>
                <a:spcPct val="100000"/>
              </a:lnSpc>
              <a:buNone/>
              <a:defRPr sz="4400" b="0" cap="none" spc="50" baseline="0">
                <a:solidFill>
                  <a:schemeClr val="tx1"/>
                </a:solidFill>
                <a:latin typeface="+mn-lt"/>
              </a:defRPr>
            </a:lvl1pPr>
            <a:lvl2pPr marL="228600" indent="0" algn="ctr">
              <a:lnSpc>
                <a:spcPct val="100000"/>
              </a:lnSpc>
              <a:buNone/>
              <a:defRPr sz="4000" b="0" cap="none" spc="50" baseline="0">
                <a:solidFill>
                  <a:schemeClr val="accent1"/>
                </a:solidFill>
                <a:latin typeface="+mn-lt"/>
              </a:defRPr>
            </a:lvl2pPr>
            <a:lvl3pPr marL="457200" indent="0" algn="ctr">
              <a:lnSpc>
                <a:spcPct val="100000"/>
              </a:lnSpc>
              <a:buNone/>
              <a:defRPr sz="3600" b="0" cap="none" spc="50" baseline="0">
                <a:solidFill>
                  <a:schemeClr val="accent1"/>
                </a:solidFill>
                <a:latin typeface="+mn-lt"/>
              </a:defRPr>
            </a:lvl3pPr>
            <a:lvl4pPr marL="685800" indent="0" algn="ctr">
              <a:lnSpc>
                <a:spcPct val="100000"/>
              </a:lnSpc>
              <a:buNone/>
              <a:defRPr sz="3200" b="0" cap="none" spc="50" baseline="0">
                <a:solidFill>
                  <a:schemeClr val="accent1"/>
                </a:solidFill>
                <a:latin typeface="+mn-lt"/>
              </a:defRPr>
            </a:lvl4pPr>
            <a:lvl5pPr marL="914400" indent="0" algn="ctr">
              <a:lnSpc>
                <a:spcPct val="100000"/>
              </a:lnSpc>
              <a:buNone/>
              <a:defRPr sz="2800" b="0" cap="none" spc="50" baseline="0">
                <a:solidFill>
                  <a:schemeClr val="accent1"/>
                </a:solidFill>
                <a:latin typeface="+mn-lt"/>
              </a:defRPr>
            </a:lvl5pPr>
          </a:lstStyle>
          <a:p>
            <a:pPr lvl="0"/>
            <a:r>
              <a:rPr lang="en-US"/>
              <a:t>Click to edit quote</a:t>
            </a:r>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8E6C2023-0583-4B96-882C-68D22DCD46B6}" type="datetime1">
              <a:rPr lang="en-US" smtClean="0"/>
              <a:t>2/10/2026</a:t>
            </a:fld>
            <a:endParaRPr lang="en-US"/>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10" name="Straight Connector 9">
            <a:extLst>
              <a:ext uri="{FF2B5EF4-FFF2-40B4-BE49-F238E27FC236}">
                <a16:creationId xmlns:a16="http://schemas.microsoft.com/office/drawing/2014/main" id="{3FD77A43-F5D0-235F-35F0-CBDFCF048764}"/>
              </a:ext>
            </a:extLst>
          </p:cNvPr>
          <p:cNvCxnSpPr>
            <a:cxnSpLocks/>
          </p:cNvCxnSpPr>
          <p:nvPr/>
        </p:nvCxnSpPr>
        <p:spPr>
          <a:xfrm>
            <a:off x="530352" y="530352"/>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4577989-BB5F-9AF1-A65F-3B2D0FDB6368}"/>
              </a:ext>
            </a:extLst>
          </p:cNvPr>
          <p:cNvCxnSpPr>
            <a:cxnSpLocks/>
          </p:cNvCxnSpPr>
          <p:nvPr/>
        </p:nvCxnSpPr>
        <p:spPr>
          <a:xfrm>
            <a:off x="530352" y="5180630"/>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066E7AB-929A-6900-35D9-F1C66399874C}"/>
              </a:ext>
            </a:extLst>
          </p:cNvPr>
          <p:cNvCxnSpPr>
            <a:cxnSpLocks/>
          </p:cNvCxnSpPr>
          <p:nvPr/>
        </p:nvCxnSpPr>
        <p:spPr>
          <a:xfrm>
            <a:off x="530352" y="6324600"/>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71770"/>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Two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958D-8125-1BDA-53C9-9E2D338832F5}"/>
              </a:ext>
            </a:extLst>
          </p:cNvPr>
          <p:cNvSpPr>
            <a:spLocks noGrp="1"/>
          </p:cNvSpPr>
          <p:nvPr>
            <p:ph type="title"/>
          </p:nvPr>
        </p:nvSpPr>
        <p:spPr>
          <a:xfrm>
            <a:off x="419100" y="365760"/>
            <a:ext cx="11239498" cy="914400"/>
          </a:xfrm>
        </p:spPr>
        <p:txBody>
          <a:bodyPr anchor="b"/>
          <a:lstStyle/>
          <a:p>
            <a:r>
              <a:rPr lang="en-US"/>
              <a:t>Click to edit Master title style</a:t>
            </a:r>
          </a:p>
        </p:txBody>
      </p:sp>
      <p:sp>
        <p:nvSpPr>
          <p:cNvPr id="4" name="Content Placeholder 3">
            <a:extLst>
              <a:ext uri="{FF2B5EF4-FFF2-40B4-BE49-F238E27FC236}">
                <a16:creationId xmlns:a16="http://schemas.microsoft.com/office/drawing/2014/main" id="{5FB8DBCC-227D-BB0A-7CD5-02D66CF18745}"/>
              </a:ext>
            </a:extLst>
          </p:cNvPr>
          <p:cNvSpPr>
            <a:spLocks noGrp="1"/>
          </p:cNvSpPr>
          <p:nvPr>
            <p:ph sz="quarter" idx="15"/>
          </p:nvPr>
        </p:nvSpPr>
        <p:spPr>
          <a:xfrm>
            <a:off x="419100" y="1714500"/>
            <a:ext cx="5305425" cy="4389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0DBB7E01-A7E6-1882-4E9B-8EABAF71F969}"/>
              </a:ext>
            </a:extLst>
          </p:cNvPr>
          <p:cNvSpPr>
            <a:spLocks noGrp="1"/>
          </p:cNvSpPr>
          <p:nvPr>
            <p:ph sz="quarter" idx="16"/>
          </p:nvPr>
        </p:nvSpPr>
        <p:spPr>
          <a:xfrm>
            <a:off x="6345936" y="1719072"/>
            <a:ext cx="5321808" cy="4390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7D294A4A-89C4-68BF-6701-5C47F940E3D6}"/>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977908BC-F48B-81E4-8D93-7DB9E37161B6}"/>
              </a:ext>
            </a:extLst>
          </p:cNvPr>
          <p:cNvSpPr>
            <a:spLocks noGrp="1"/>
          </p:cNvSpPr>
          <p:nvPr>
            <p:ph type="dt" sz="half" idx="10"/>
          </p:nvPr>
        </p:nvSpPr>
        <p:spPr/>
        <p:txBody>
          <a:bodyPr/>
          <a:lstStyle/>
          <a:p>
            <a:fld id="{6504A9F1-814E-44B0-83E3-9DA02F3C243F}" type="datetime1">
              <a:rPr lang="en-US" smtClean="0"/>
              <a:t>2/10/2026</a:t>
            </a:fld>
            <a:endParaRPr lang="en-US"/>
          </a:p>
        </p:txBody>
      </p:sp>
      <p:sp>
        <p:nvSpPr>
          <p:cNvPr id="9" name="Slide Number Placeholder 8">
            <a:extLst>
              <a:ext uri="{FF2B5EF4-FFF2-40B4-BE49-F238E27FC236}">
                <a16:creationId xmlns:a16="http://schemas.microsoft.com/office/drawing/2014/main" id="{27F93A54-CB38-BEAF-260B-84EDDF3011D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90608C5-C55C-14AC-C8E9-7F0530018CE5}"/>
              </a:ext>
            </a:extLst>
          </p:cNvPr>
          <p:cNvCxnSpPr>
            <a:cxnSpLocks/>
          </p:cNvCxnSpPr>
          <p:nvPr/>
        </p:nvCxnSpPr>
        <p:spPr>
          <a:xfrm>
            <a:off x="533400"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013984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Comparis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958D-8125-1BDA-53C9-9E2D338832F5}"/>
              </a:ext>
            </a:extLst>
          </p:cNvPr>
          <p:cNvSpPr>
            <a:spLocks noGrp="1"/>
          </p:cNvSpPr>
          <p:nvPr>
            <p:ph type="title"/>
          </p:nvPr>
        </p:nvSpPr>
        <p:spPr>
          <a:xfrm>
            <a:off x="402335" y="365760"/>
            <a:ext cx="11256264" cy="914400"/>
          </a:xfrm>
        </p:spPr>
        <p:txBody>
          <a:bodyPr anchor="b"/>
          <a:lstStyle/>
          <a:p>
            <a:r>
              <a:rPr lang="en-US"/>
              <a:t>Click to edit Master title style</a:t>
            </a:r>
          </a:p>
        </p:txBody>
      </p:sp>
      <p:sp>
        <p:nvSpPr>
          <p:cNvPr id="3" name="Text Placeholder 2">
            <a:extLst>
              <a:ext uri="{FF2B5EF4-FFF2-40B4-BE49-F238E27FC236}">
                <a16:creationId xmlns:a16="http://schemas.microsoft.com/office/drawing/2014/main" id="{7709FF10-A82A-AAEB-4B8C-921F3BA2028E}"/>
              </a:ext>
            </a:extLst>
          </p:cNvPr>
          <p:cNvSpPr>
            <a:spLocks noGrp="1"/>
          </p:cNvSpPr>
          <p:nvPr>
            <p:ph type="body" idx="1"/>
          </p:nvPr>
        </p:nvSpPr>
        <p:spPr>
          <a:xfrm>
            <a:off x="415048" y="1490472"/>
            <a:ext cx="5321808" cy="642902"/>
          </a:xfrm>
        </p:spPr>
        <p:txBody>
          <a:bodyPr anchor="b">
            <a:normAutofit/>
          </a:bodyPr>
          <a:lstStyle>
            <a:lvl1pPr marL="0" indent="0">
              <a:lnSpc>
                <a:spcPct val="100000"/>
              </a:lnSpc>
              <a:buNone/>
              <a:defRPr sz="2200" b="0" cap="none"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EFD932-A581-1A49-7FAF-0FED2E2BC182}"/>
              </a:ext>
            </a:extLst>
          </p:cNvPr>
          <p:cNvSpPr>
            <a:spLocks noGrp="1"/>
          </p:cNvSpPr>
          <p:nvPr>
            <p:ph sz="quarter" idx="15"/>
          </p:nvPr>
        </p:nvSpPr>
        <p:spPr>
          <a:xfrm>
            <a:off x="419100" y="2212975"/>
            <a:ext cx="5303838" cy="3892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627A15-4AB2-F230-22C7-0605AFD7DF22}"/>
              </a:ext>
            </a:extLst>
          </p:cNvPr>
          <p:cNvSpPr>
            <a:spLocks noGrp="1"/>
          </p:cNvSpPr>
          <p:nvPr>
            <p:ph type="body" sz="quarter" idx="3"/>
          </p:nvPr>
        </p:nvSpPr>
        <p:spPr>
          <a:xfrm>
            <a:off x="6345936" y="1490472"/>
            <a:ext cx="5321808" cy="642902"/>
          </a:xfrm>
        </p:spPr>
        <p:txBody>
          <a:bodyPr anchor="b">
            <a:normAutofit/>
          </a:bodyPr>
          <a:lstStyle>
            <a:lvl1pPr marL="0" indent="0">
              <a:lnSpc>
                <a:spcPct val="100000"/>
              </a:lnSpc>
              <a:buNone/>
              <a:defRPr sz="2200" b="0" cap="none"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554404BD-8F2F-278E-C00B-3F1B1DE8CF2C}"/>
              </a:ext>
            </a:extLst>
          </p:cNvPr>
          <p:cNvSpPr>
            <a:spLocks noGrp="1"/>
          </p:cNvSpPr>
          <p:nvPr>
            <p:ph sz="quarter" idx="16"/>
          </p:nvPr>
        </p:nvSpPr>
        <p:spPr>
          <a:xfrm>
            <a:off x="6345238" y="2212975"/>
            <a:ext cx="5321808" cy="3892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7D294A4A-89C4-68BF-6701-5C47F940E3D6}"/>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977908BC-F48B-81E4-8D93-7DB9E37161B6}"/>
              </a:ext>
            </a:extLst>
          </p:cNvPr>
          <p:cNvSpPr>
            <a:spLocks noGrp="1"/>
          </p:cNvSpPr>
          <p:nvPr>
            <p:ph type="dt" sz="half" idx="10"/>
          </p:nvPr>
        </p:nvSpPr>
        <p:spPr/>
        <p:txBody>
          <a:bodyPr/>
          <a:lstStyle/>
          <a:p>
            <a:fld id="{6DF15078-AEDD-4B5A-AC6A-C8F87F9646E7}" type="datetime1">
              <a:rPr lang="en-US" smtClean="0"/>
              <a:t>2/10/2026</a:t>
            </a:fld>
            <a:endParaRPr lang="en-US"/>
          </a:p>
        </p:txBody>
      </p:sp>
      <p:sp>
        <p:nvSpPr>
          <p:cNvPr id="9" name="Slide Number Placeholder 8">
            <a:extLst>
              <a:ext uri="{FF2B5EF4-FFF2-40B4-BE49-F238E27FC236}">
                <a16:creationId xmlns:a16="http://schemas.microsoft.com/office/drawing/2014/main" id="{27F93A54-CB38-BEAF-260B-84EDDF3011D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90608C5-C55C-14AC-C8E9-7F0530018CE5}"/>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801313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Onl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3695F-5E74-A380-8592-35FB6FC77542}"/>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09C6149D-58D4-7497-818C-CF30244A29A1}"/>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8E8D2567-C532-BD45-FA85-03DBE3B3C779}"/>
              </a:ext>
            </a:extLst>
          </p:cNvPr>
          <p:cNvSpPr>
            <a:spLocks noGrp="1"/>
          </p:cNvSpPr>
          <p:nvPr>
            <p:ph type="dt" sz="half" idx="10"/>
          </p:nvPr>
        </p:nvSpPr>
        <p:spPr/>
        <p:txBody>
          <a:bodyPr/>
          <a:lstStyle/>
          <a:p>
            <a:fld id="{51B2758D-8EE6-4CC5-A170-BE9501D7BCFF}" type="datetime1">
              <a:rPr lang="en-US" smtClean="0"/>
              <a:t>2/10/2026</a:t>
            </a:fld>
            <a:endParaRPr lang="en-US"/>
          </a:p>
        </p:txBody>
      </p:sp>
      <p:sp>
        <p:nvSpPr>
          <p:cNvPr id="5" name="Slide Number Placeholder 4">
            <a:extLst>
              <a:ext uri="{FF2B5EF4-FFF2-40B4-BE49-F238E27FC236}">
                <a16:creationId xmlns:a16="http://schemas.microsoft.com/office/drawing/2014/main" id="{ABC0E491-56EB-F527-8A63-FBEEE6196FBD}"/>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15494639"/>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Empty">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FE9D82C-4607-0C9D-F241-D35DBEFEF4B1}"/>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B4DCFCC5-7F8E-F549-57BA-7303E9F17466}"/>
              </a:ext>
            </a:extLst>
          </p:cNvPr>
          <p:cNvSpPr>
            <a:spLocks noGrp="1"/>
          </p:cNvSpPr>
          <p:nvPr>
            <p:ph type="dt" sz="half" idx="10"/>
          </p:nvPr>
        </p:nvSpPr>
        <p:spPr/>
        <p:txBody>
          <a:bodyPr/>
          <a:lstStyle/>
          <a:p>
            <a:fld id="{0FCB484E-FEE6-4572-A5E5-40AFA2254CF8}" type="datetime1">
              <a:rPr lang="en-US" smtClean="0"/>
              <a:t>2/10/2026</a:t>
            </a:fld>
            <a:endParaRPr lang="en-US"/>
          </a:p>
        </p:txBody>
      </p:sp>
      <p:sp>
        <p:nvSpPr>
          <p:cNvPr id="5" name="Slide Number Placeholder 4">
            <a:extLst>
              <a:ext uri="{FF2B5EF4-FFF2-40B4-BE49-F238E27FC236}">
                <a16:creationId xmlns:a16="http://schemas.microsoft.com/office/drawing/2014/main" id="{457BEB6A-C028-DA7D-C516-2F1316F031A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77609724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with Picture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429901" y="5056743"/>
            <a:ext cx="11339400" cy="966902"/>
          </a:xfrm>
        </p:spPr>
        <p:txBody>
          <a:bodyPr anchor="b">
            <a:normAutofit/>
          </a:bodyPr>
          <a:lstStyle>
            <a:lvl1pPr>
              <a:defRPr sz="4800">
                <a:solidFill>
                  <a:schemeClr val="tx1"/>
                </a:solidFill>
              </a:defRPr>
            </a:lvl1pPr>
          </a:lstStyle>
          <a:p>
            <a:r>
              <a:rPr lang="en-US"/>
              <a:t>Click to edit Master title style</a:t>
            </a:r>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0" y="0"/>
            <a:ext cx="12192000" cy="4930912"/>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429902" y="5979576"/>
            <a:ext cx="11339400" cy="365126"/>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8" name="Footer Placeholder 7">
            <a:extLst>
              <a:ext uri="{FF2B5EF4-FFF2-40B4-BE49-F238E27FC236}">
                <a16:creationId xmlns:a16="http://schemas.microsoft.com/office/drawing/2014/main" id="{3F256503-7989-932D-DE04-B424AC0B97DF}"/>
              </a:ext>
            </a:extLst>
          </p:cNvPr>
          <p:cNvSpPr>
            <a:spLocks noGrp="1"/>
          </p:cNvSpPr>
          <p:nvPr>
            <p:ph type="ftr" sz="quarter" idx="15"/>
          </p:nvPr>
        </p:nvSpPr>
        <p:spPr/>
        <p:txBody>
          <a:bodyPr/>
          <a:lstStyle/>
          <a:p>
            <a:r>
              <a:rPr lang="en-US"/>
              <a:t>Sample Footer Text</a:t>
            </a:r>
          </a:p>
        </p:txBody>
      </p:sp>
      <p:sp>
        <p:nvSpPr>
          <p:cNvPr id="7" name="Date Placeholder 6">
            <a:extLst>
              <a:ext uri="{FF2B5EF4-FFF2-40B4-BE49-F238E27FC236}">
                <a16:creationId xmlns:a16="http://schemas.microsoft.com/office/drawing/2014/main" id="{623E99C9-C336-E83E-56A6-D68659547CAF}"/>
              </a:ext>
            </a:extLst>
          </p:cNvPr>
          <p:cNvSpPr>
            <a:spLocks noGrp="1"/>
          </p:cNvSpPr>
          <p:nvPr>
            <p:ph type="dt" sz="half" idx="14"/>
          </p:nvPr>
        </p:nvSpPr>
        <p:spPr/>
        <p:txBody>
          <a:bodyPr/>
          <a:lstStyle/>
          <a:p>
            <a:fld id="{C135F28A-0986-4E7B-B35D-341D39FBD191}" type="datetime1">
              <a:rPr lang="en-US" smtClean="0"/>
              <a:t>2/10/2026</a:t>
            </a:fld>
            <a:endParaRPr lang="en-US"/>
          </a:p>
        </p:txBody>
      </p:sp>
      <p:sp>
        <p:nvSpPr>
          <p:cNvPr id="10" name="Slide Number Placeholder 9">
            <a:extLst>
              <a:ext uri="{FF2B5EF4-FFF2-40B4-BE49-F238E27FC236}">
                <a16:creationId xmlns:a16="http://schemas.microsoft.com/office/drawing/2014/main" id="{757A77FC-B384-BD30-0961-237F594F200F}"/>
              </a:ext>
            </a:extLst>
          </p:cNvPr>
          <p:cNvSpPr>
            <a:spLocks noGrp="1"/>
          </p:cNvSpPr>
          <p:nvPr>
            <p:ph type="sldNum" sz="quarter" idx="16"/>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1066283902"/>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BEA7-A772-B39C-F049-D8BA2D3F4EF5}"/>
              </a:ext>
            </a:extLst>
          </p:cNvPr>
          <p:cNvSpPr>
            <a:spLocks noGrp="1"/>
          </p:cNvSpPr>
          <p:nvPr>
            <p:ph type="title"/>
          </p:nvPr>
        </p:nvSpPr>
        <p:spPr>
          <a:xfrm>
            <a:off x="449836" y="694943"/>
            <a:ext cx="3915473" cy="1325880"/>
          </a:xfrm>
        </p:spPr>
        <p:txBody>
          <a:bodyPr anchor="t"/>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0D5693C4-36AD-07F9-763E-EE5FC9DFB1AD}"/>
              </a:ext>
            </a:extLst>
          </p:cNvPr>
          <p:cNvSpPr>
            <a:spLocks noGrp="1"/>
          </p:cNvSpPr>
          <p:nvPr>
            <p:ph type="body" sz="half" idx="2"/>
          </p:nvPr>
        </p:nvSpPr>
        <p:spPr>
          <a:xfrm>
            <a:off x="433072" y="2057400"/>
            <a:ext cx="3932237" cy="417690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10FB4614-4148-D757-88D0-D93E5E1EA1A0}"/>
              </a:ext>
            </a:extLst>
          </p:cNvPr>
          <p:cNvSpPr>
            <a:spLocks noGrp="1"/>
          </p:cNvSpPr>
          <p:nvPr>
            <p:ph idx="1"/>
          </p:nvPr>
        </p:nvSpPr>
        <p:spPr>
          <a:xfrm>
            <a:off x="5183188" y="694943"/>
            <a:ext cx="6483096" cy="553936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1AADC46-B01E-DA2E-F24C-C48F5253DD00}"/>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B71A6063-F591-A804-79FE-A80AD399139E}"/>
              </a:ext>
            </a:extLst>
          </p:cNvPr>
          <p:cNvSpPr>
            <a:spLocks noGrp="1"/>
          </p:cNvSpPr>
          <p:nvPr>
            <p:ph type="dt" sz="half" idx="10"/>
          </p:nvPr>
        </p:nvSpPr>
        <p:spPr/>
        <p:txBody>
          <a:bodyPr/>
          <a:lstStyle/>
          <a:p>
            <a:fld id="{A57FC195-9048-4969-9920-6939BE28AE8D}" type="datetime1">
              <a:rPr lang="en-US" smtClean="0"/>
              <a:t>2/10/2026</a:t>
            </a:fld>
            <a:endParaRPr lang="en-US"/>
          </a:p>
        </p:txBody>
      </p:sp>
      <p:sp>
        <p:nvSpPr>
          <p:cNvPr id="7" name="Slide Number Placeholder 6">
            <a:extLst>
              <a:ext uri="{FF2B5EF4-FFF2-40B4-BE49-F238E27FC236}">
                <a16:creationId xmlns:a16="http://schemas.microsoft.com/office/drawing/2014/main" id="{4BEFF439-6DA2-A61B-C94C-BEDC2411D6CC}"/>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1275495294"/>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EFA5E-0A3D-E6AD-3C21-DC40BCDEC609}"/>
              </a:ext>
            </a:extLst>
          </p:cNvPr>
          <p:cNvSpPr>
            <a:spLocks noGrp="1"/>
          </p:cNvSpPr>
          <p:nvPr>
            <p:ph type="title"/>
          </p:nvPr>
        </p:nvSpPr>
        <p:spPr>
          <a:xfrm>
            <a:off x="419101" y="694944"/>
            <a:ext cx="3526816" cy="1711825"/>
          </a:xfrm>
        </p:spPr>
        <p:txBody>
          <a:bodyPr anchor="t"/>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7CBA8418-7980-9A18-053B-82E4F16EBD61}"/>
              </a:ext>
            </a:extLst>
          </p:cNvPr>
          <p:cNvSpPr>
            <a:spLocks noGrp="1"/>
          </p:cNvSpPr>
          <p:nvPr>
            <p:ph type="body" sz="half" idx="2"/>
          </p:nvPr>
        </p:nvSpPr>
        <p:spPr>
          <a:xfrm>
            <a:off x="425389" y="2508261"/>
            <a:ext cx="3520528" cy="372794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126F9F06-BE63-8EE7-74C5-6D0E3F9B7571}"/>
              </a:ext>
            </a:extLst>
          </p:cNvPr>
          <p:cNvSpPr>
            <a:spLocks noGrp="1"/>
          </p:cNvSpPr>
          <p:nvPr>
            <p:ph type="pic" idx="1" hasCustomPrompt="1"/>
          </p:nvPr>
        </p:nvSpPr>
        <p:spPr>
          <a:xfrm>
            <a:off x="4419600" y="533400"/>
            <a:ext cx="7239000" cy="5791199"/>
          </a:xfrm>
          <a:blipFill>
            <a:blip r:embed="rId2">
              <a:alphaModFix amt="70000"/>
            </a:blip>
            <a:stretch>
              <a:fillRect/>
            </a:stretch>
          </a:blipFill>
          <a:effectLst>
            <a:outerShdw blurRad="203200" dist="12700" dir="7800000" algn="r" rotWithShape="0">
              <a:prstClr val="black">
                <a:alpha val="10000"/>
              </a:prstClr>
            </a:outerShdw>
          </a:effectLst>
        </p:spPr>
        <p:txBody>
          <a:bodyPr vert="horz" lIns="91440" tIns="45720" rIns="91440" bIns="45720" rtlCol="0">
            <a:normAutofit/>
          </a:bodyPr>
          <a:lstStyle>
            <a:lvl1pPr marL="0" indent="0">
              <a:buNone/>
              <a:defRPr lang="en-US"/>
            </a:lvl1pPr>
          </a:lstStyle>
          <a:p>
            <a:pPr lvl="0"/>
            <a:r>
              <a:rPr lang="en-US"/>
              <a:t> </a:t>
            </a:r>
          </a:p>
        </p:txBody>
      </p:sp>
      <p:sp>
        <p:nvSpPr>
          <p:cNvPr id="6" name="Footer Placeholder 5">
            <a:extLst>
              <a:ext uri="{FF2B5EF4-FFF2-40B4-BE49-F238E27FC236}">
                <a16:creationId xmlns:a16="http://schemas.microsoft.com/office/drawing/2014/main" id="{E7F485A3-3BFA-4B57-F6E5-5F41542B7BBD}"/>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600AC9F0-6744-73C8-54FC-5C12BA7BF791}"/>
              </a:ext>
            </a:extLst>
          </p:cNvPr>
          <p:cNvSpPr>
            <a:spLocks noGrp="1"/>
          </p:cNvSpPr>
          <p:nvPr>
            <p:ph type="dt" sz="half" idx="10"/>
          </p:nvPr>
        </p:nvSpPr>
        <p:spPr/>
        <p:txBody>
          <a:bodyPr/>
          <a:lstStyle/>
          <a:p>
            <a:fld id="{8CCE6180-3A1B-4424-AB9F-671C4EBC0A2E}" type="datetime1">
              <a:rPr lang="en-US" smtClean="0"/>
              <a:t>2/10/2026</a:t>
            </a:fld>
            <a:endParaRPr lang="en-US"/>
          </a:p>
        </p:txBody>
      </p:sp>
      <p:sp>
        <p:nvSpPr>
          <p:cNvPr id="7" name="Slide Number Placeholder 6">
            <a:extLst>
              <a:ext uri="{FF2B5EF4-FFF2-40B4-BE49-F238E27FC236}">
                <a16:creationId xmlns:a16="http://schemas.microsoft.com/office/drawing/2014/main" id="{31BAB9F6-C801-466A-4C39-23DCB1CD5489}"/>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924215D5-0C4C-2E49-3A06-C65652576A64}"/>
              </a:ext>
            </a:extLst>
          </p:cNvPr>
          <p:cNvCxnSpPr>
            <a:cxnSpLocks/>
          </p:cNvCxnSpPr>
          <p:nvPr/>
        </p:nvCxnSpPr>
        <p:spPr>
          <a:xfrm>
            <a:off x="533400" y="533400"/>
            <a:ext cx="35037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0757598"/>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02336" y="541942"/>
            <a:ext cx="11256264" cy="2225185"/>
          </a:xfrm>
        </p:spPr>
        <p:txBody>
          <a:bodyPr anchor="b">
            <a:normAutofit/>
          </a:bodyPr>
          <a:lstStyle>
            <a:lvl1pPr>
              <a:defRPr sz="7200">
                <a:solidFill>
                  <a:schemeClr val="accent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099" y="3423301"/>
            <a:ext cx="11239499" cy="2901298"/>
          </a:xfrm>
        </p:spPr>
        <p:txBody>
          <a:bodyPr vert="horz" lIns="91440" tIns="45720" rIns="91440" bIns="45720" rtlCol="0">
            <a:normAutofit/>
          </a:bodyPr>
          <a:lstStyle>
            <a:lvl1pPr marL="0" indent="0">
              <a:buNone/>
              <a:defRPr lang="en-US" dirty="0"/>
            </a:lvl1pPr>
            <a:lvl2pPr marL="457200" indent="0">
              <a:buNone/>
              <a:defRPr lang="en-US" dirty="0"/>
            </a:lvl2pPr>
            <a:lvl3pPr marL="914400" indent="0">
              <a:buNone/>
              <a:defRPr lang="en-US" dirty="0"/>
            </a:lvl3pPr>
            <a:lvl4pPr marL="1371600" indent="0">
              <a:buNone/>
              <a:defRPr lang="en-US" dirty="0"/>
            </a:lvl4pPr>
            <a:lvl5pPr marL="18288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2C22330-A382-475A-8519-6A39191EC88E}" type="datetime1">
              <a:rPr lang="en-US" smtClean="0"/>
              <a:t>2/10/2026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3" name="Straight Connector 2">
            <a:extLst>
              <a:ext uri="{FF2B5EF4-FFF2-40B4-BE49-F238E27FC236}">
                <a16:creationId xmlns:a16="http://schemas.microsoft.com/office/drawing/2014/main" id="{BFD55B63-1406-DAD2-DBAB-BD87EA2FB540}"/>
              </a:ext>
            </a:extLst>
          </p:cNvPr>
          <p:cNvCxnSpPr>
            <a:cxnSpLocks/>
          </p:cNvCxnSpPr>
          <p:nvPr/>
        </p:nvCxnSpPr>
        <p:spPr>
          <a:xfrm>
            <a:off x="533400" y="2978854"/>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695223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02336" y="1836238"/>
            <a:ext cx="11256264" cy="2512732"/>
          </a:xfrm>
        </p:spPr>
        <p:txBody>
          <a:bodyPr anchor="b">
            <a:normAutofit/>
          </a:bodyPr>
          <a:lstStyle>
            <a:lvl1pPr>
              <a:defRPr sz="7200">
                <a:solidFill>
                  <a:schemeClr val="accent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099" y="4834052"/>
            <a:ext cx="11239499" cy="1405479"/>
          </a:xfrm>
        </p:spPr>
        <p:txBody>
          <a:bodyPr vert="horz" lIns="91440" tIns="45720" rIns="91440" bIns="45720" rtlCol="0" anchor="t">
            <a:noAutofit/>
          </a:bodyPr>
          <a:lstStyle>
            <a:lvl1pPr marL="0" indent="0">
              <a:buNone/>
              <a:defRPr lang="en-US" sz="2000" dirty="0"/>
            </a:lvl1pPr>
            <a:lvl2pPr marL="457200" indent="0">
              <a:buNone/>
              <a:defRPr lang="en-US" sz="1800" dirty="0"/>
            </a:lvl2pPr>
            <a:lvl3pPr marL="914400" indent="0">
              <a:buNone/>
              <a:defRPr lang="en-US" sz="1600" dirty="0"/>
            </a:lvl3pPr>
            <a:lvl4pPr marL="1371600" indent="0">
              <a:buNone/>
              <a:defRPr lang="en-US" sz="1400" dirty="0"/>
            </a:lvl4pPr>
            <a:lvl5pPr marL="18288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E20DC0D-99C6-4F09-90C7-C0EC6E2F0A06}" type="datetime1">
              <a:rPr lang="en-US" smtClean="0"/>
              <a:t>2/10/2026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05899B98-11E6-7DB0-F79E-50A541026355}"/>
              </a:ext>
            </a:extLst>
          </p:cNvPr>
          <p:cNvCxnSpPr>
            <a:cxnSpLocks/>
          </p:cNvCxnSpPr>
          <p:nvPr/>
        </p:nvCxnSpPr>
        <p:spPr>
          <a:xfrm>
            <a:off x="533400" y="4531625"/>
            <a:ext cx="1112519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2105194"/>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B7810A5-1A13-4087-8DFA-155E6E5B5D73}" type="datetimeFigureOut">
              <a:rPr lang="tr-TR" smtClean="0"/>
              <a:t>10.02.2026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rIns="45720"/>
          <a:lstStyle/>
          <a:p>
            <a:fld id="{600CBFCC-E1FF-473E-BF42-70E7405CF173}" type="slidenum">
              <a:rPr lang="tr-TR" smtClean="0"/>
              <a:t>‹#›</a:t>
            </a:fld>
            <a:endParaRPr lang="tr-TR"/>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a:solidFill>
                  <a:schemeClr val="accent6"/>
                </a:solidFill>
                <a:latin typeface="Wingdings 3" panose="05040102010807070707" pitchFamily="18" charset="2"/>
              </a:rPr>
              <a:t>z</a:t>
            </a:r>
            <a:endParaRPr lang="en-US" sz="240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6214169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p>
        </p:txBody>
      </p:sp>
      <p:sp>
        <p:nvSpPr>
          <p:cNvPr id="3" name="Content Placeholder 2"/>
          <p:cNvSpPr>
            <a:spLocks noGrp="1"/>
          </p:cNvSpPr>
          <p:nvPr>
            <p:ph sz="half" idx="1"/>
          </p:nvPr>
        </p:nvSpPr>
        <p:spPr>
          <a:xfrm>
            <a:off x="2605374" y="2052116"/>
            <a:ext cx="3891960" cy="39978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66636" y="2052114"/>
            <a:ext cx="3894222" cy="39978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10A5-1A13-4087-8DFA-155E6E5B5D73}" type="datetimeFigureOut">
              <a:rPr lang="tr-TR" smtClean="0"/>
              <a:t>10.02.2026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0CBFCC-E1FF-473E-BF42-70E7405CF173}" type="slidenum">
              <a:rPr lang="tr-TR" smtClean="0"/>
              <a:t>‹#›</a:t>
            </a:fld>
            <a:endParaRPr lang="tr-TR"/>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48422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19238" y="398050"/>
            <a:ext cx="9635668" cy="3671398"/>
          </a:xfrm>
        </p:spPr>
        <p:txBody>
          <a:bodyPr vert="horz" lIns="91440" tIns="45720" rIns="91440" bIns="45720" rtlCol="0" anchor="t">
            <a:normAutofit/>
          </a:bodyPr>
          <a:lstStyle>
            <a:lvl1pPr>
              <a:defRPr lang="en-US" sz="6600" dirty="0">
                <a:solidFill>
                  <a:schemeClr val="accent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32322" y="5669280"/>
            <a:ext cx="9620300" cy="756807"/>
          </a:xfrm>
        </p:spPr>
        <p:txBody>
          <a:bodyPr vert="horz" lIns="91440" tIns="45720" rIns="91440" bIns="45720" rtlCol="0">
            <a:normAutofit/>
          </a:bodyPr>
          <a:lstStyle>
            <a:lvl1pPr marL="0" indent="0">
              <a:buNone/>
              <a:defRPr lang="en-US"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p>
            <a:fld id="{DD9686BE-81E0-4285-A95D-6934CDF6209E}" type="datetime1">
              <a:rPr lang="en-US" smtClean="0"/>
              <a:t>2/10/2026</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46EBC7DB-A84C-6AE6-0446-4E466A133069}"/>
              </a:ext>
            </a:extLst>
          </p:cNvPr>
          <p:cNvCxnSpPr>
            <a:cxnSpLocks/>
          </p:cNvCxnSpPr>
          <p:nvPr/>
        </p:nvCxnSpPr>
        <p:spPr>
          <a:xfrm>
            <a:off x="530352" y="5498461"/>
            <a:ext cx="1112444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93275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02336" y="765750"/>
            <a:ext cx="9635668" cy="3455113"/>
          </a:xfrm>
        </p:spPr>
        <p:txBody>
          <a:bodyPr vert="horz" lIns="91440" tIns="45720" rIns="91440" bIns="45720" rtlCol="0" anchor="t">
            <a:normAutofit/>
          </a:bodyPr>
          <a:lstStyle>
            <a:lvl1pPr>
              <a:defRPr lang="en-US" sz="8800" dirty="0">
                <a:solidFill>
                  <a:schemeClr val="accent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29428" y="5271844"/>
            <a:ext cx="9613065" cy="1001356"/>
          </a:xfrm>
        </p:spPr>
        <p:txBody>
          <a:bodyPr vert="horz" lIns="91440" tIns="45720" rIns="91440" bIns="45720" rtlCol="0" anchor="ctr">
            <a:normAutofit/>
          </a:bodyPr>
          <a:lstStyle>
            <a:lvl1pPr marL="0" indent="0">
              <a:buNone/>
              <a:defRPr lang="en-US"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p>
            <a:fld id="{EB464E07-DAE2-4D6D-BDD9-1CE7637F446D}" type="datetime1">
              <a:rPr lang="en-US" smtClean="0"/>
              <a:t>2/10/2026</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2" name="Straight Connector 11">
            <a:extLst>
              <a:ext uri="{FF2B5EF4-FFF2-40B4-BE49-F238E27FC236}">
                <a16:creationId xmlns:a16="http://schemas.microsoft.com/office/drawing/2014/main" id="{D4CDCB79-1025-8102-1BC6-378AB173CBFF}"/>
              </a:ext>
            </a:extLst>
          </p:cNvPr>
          <p:cNvCxnSpPr>
            <a:cxnSpLocks/>
          </p:cNvCxnSpPr>
          <p:nvPr/>
        </p:nvCxnSpPr>
        <p:spPr>
          <a:xfrm>
            <a:off x="533400" y="5184424"/>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EF23CAD-F5FD-3FB3-B413-1F54592B07E7}"/>
              </a:ext>
            </a:extLst>
          </p:cNvPr>
          <p:cNvCxnSpPr>
            <a:cxnSpLocks/>
          </p:cNvCxnSpPr>
          <p:nvPr/>
        </p:nvCxnSpPr>
        <p:spPr>
          <a:xfrm>
            <a:off x="533400" y="63246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575217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02336" y="765750"/>
            <a:ext cx="9635668" cy="3528339"/>
          </a:xfrm>
        </p:spPr>
        <p:txBody>
          <a:bodyPr vert="horz" lIns="91440" tIns="45720" rIns="91440" bIns="45720" rtlCol="0" anchor="t">
            <a:normAutofit/>
          </a:bodyPr>
          <a:lstStyle>
            <a:lvl1pPr>
              <a:defRPr lang="en-US" sz="8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34857" y="5184425"/>
            <a:ext cx="10575756" cy="1153220"/>
          </a:xfrm>
        </p:spPr>
        <p:txBody>
          <a:bodyPr vert="horz" lIns="91440" tIns="45720" rIns="91440" bIns="45720" rtlCol="0" anchor="ctr">
            <a:normAutofit/>
          </a:bodyPr>
          <a:lstStyle>
            <a:lvl1pPr marL="0" indent="0">
              <a:buNone/>
              <a:defRPr lang="en-US"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lvl1pPr>
              <a:defRPr>
                <a:solidFill>
                  <a:schemeClr val="tx1"/>
                </a:solidFill>
              </a:defRPr>
            </a:lvl1pPr>
          </a:lstStyle>
          <a:p>
            <a:fld id="{531D259D-9AB9-44BA-8FCD-FE201F91B5A0}" type="datetime1">
              <a:rPr lang="en-US" smtClean="0"/>
              <a:t>2/10/2026</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3817982C-A325-8307-2486-3AD646261E04}"/>
              </a:ext>
            </a:extLst>
          </p:cNvPr>
          <p:cNvCxnSpPr>
            <a:cxnSpLocks/>
          </p:cNvCxnSpPr>
          <p:nvPr/>
        </p:nvCxnSpPr>
        <p:spPr>
          <a:xfrm>
            <a:off x="533400" y="533538"/>
            <a:ext cx="11127005" cy="0"/>
          </a:xfrm>
          <a:prstGeom prst="line">
            <a:avLst/>
          </a:prstGeom>
          <a:ln w="603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C02859D-9F11-5594-CFD3-C5FDE18CACB3}"/>
              </a:ext>
            </a:extLst>
          </p:cNvPr>
          <p:cNvCxnSpPr>
            <a:cxnSpLocks/>
          </p:cNvCxnSpPr>
          <p:nvPr/>
        </p:nvCxnSpPr>
        <p:spPr>
          <a:xfrm>
            <a:off x="533400" y="5169248"/>
            <a:ext cx="11127005"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A0AD802-2887-3310-1453-789DB76F58DF}"/>
              </a:ext>
            </a:extLst>
          </p:cNvPr>
          <p:cNvCxnSpPr>
            <a:cxnSpLocks/>
          </p:cNvCxnSpPr>
          <p:nvPr/>
        </p:nvCxnSpPr>
        <p:spPr>
          <a:xfrm>
            <a:off x="533400" y="6330811"/>
            <a:ext cx="11119945"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637004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6997" y="3018408"/>
            <a:ext cx="8961120" cy="3247475"/>
          </a:xfrm>
        </p:spPr>
        <p:txBody>
          <a:bodyPr anchor="b">
            <a:normAutofit/>
          </a:bodyPr>
          <a:lstStyle>
            <a:lvl1pPr>
              <a:defRPr sz="66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1"/>
                </a:solidFill>
              </a:defRPr>
            </a:lvl1pPr>
          </a:lstStyle>
          <a:p>
            <a:fld id="{74EB0658-C877-4D58-A83B-07BEE0E4C7B4}" type="datetime1">
              <a:rPr lang="en-US" smtClean="0"/>
              <a:t>2/10/2026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6FD05DD5-DCB7-49C7-5E41-2DBD8B73D6D2}"/>
              </a:ext>
            </a:extLst>
          </p:cNvPr>
          <p:cNvCxnSpPr>
            <a:cxnSpLocks/>
          </p:cNvCxnSpPr>
          <p:nvPr/>
        </p:nvCxnSpPr>
        <p:spPr>
          <a:xfrm>
            <a:off x="530646" y="531958"/>
            <a:ext cx="11127954"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9FDA663-314D-CA26-DF41-CB3FDC0733F0}"/>
              </a:ext>
            </a:extLst>
          </p:cNvPr>
          <p:cNvCxnSpPr>
            <a:cxnSpLocks/>
          </p:cNvCxnSpPr>
          <p:nvPr/>
        </p:nvCxnSpPr>
        <p:spPr>
          <a:xfrm>
            <a:off x="533400" y="6324600"/>
            <a:ext cx="11125200"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054319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8916C8C-4316-E510-1962-E944B3382B43}"/>
              </a:ext>
            </a:extLst>
          </p:cNvPr>
          <p:cNvCxnSpPr>
            <a:cxnSpLocks/>
          </p:cNvCxnSpPr>
          <p:nvPr/>
        </p:nvCxnSpPr>
        <p:spPr>
          <a:xfrm>
            <a:off x="530352" y="5334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Placeholder 1">
            <a:extLst>
              <a:ext uri="{FF2B5EF4-FFF2-40B4-BE49-F238E27FC236}">
                <a16:creationId xmlns:a16="http://schemas.microsoft.com/office/drawing/2014/main" id="{66478947-1D67-18A4-7E48-5B4B2F97FBE9}"/>
              </a:ext>
            </a:extLst>
          </p:cNvPr>
          <p:cNvSpPr>
            <a:spLocks noGrp="1"/>
          </p:cNvSpPr>
          <p:nvPr>
            <p:ph type="title"/>
          </p:nvPr>
        </p:nvSpPr>
        <p:spPr>
          <a:xfrm>
            <a:off x="414983" y="691868"/>
            <a:ext cx="11243617" cy="90113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7DFE08CA-9517-ABC1-E915-31EA6D7B73C7}"/>
              </a:ext>
            </a:extLst>
          </p:cNvPr>
          <p:cNvSpPr>
            <a:spLocks noGrp="1"/>
          </p:cNvSpPr>
          <p:nvPr>
            <p:ph type="body" idx="1"/>
          </p:nvPr>
        </p:nvSpPr>
        <p:spPr>
          <a:xfrm>
            <a:off x="417640" y="1754753"/>
            <a:ext cx="11240960" cy="44113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0E3983D-E783-AAEC-26DB-4B3F6511C702}"/>
              </a:ext>
            </a:extLst>
          </p:cNvPr>
          <p:cNvSpPr>
            <a:spLocks noGrp="1"/>
          </p:cNvSpPr>
          <p:nvPr>
            <p:ph type="ftr" sz="quarter" idx="3"/>
          </p:nvPr>
        </p:nvSpPr>
        <p:spPr>
          <a:xfrm>
            <a:off x="434857" y="6426091"/>
            <a:ext cx="4688732" cy="365125"/>
          </a:xfrm>
          <a:prstGeom prst="rect">
            <a:avLst/>
          </a:prstGeom>
        </p:spPr>
        <p:txBody>
          <a:bodyPr vert="horz" lIns="91440" tIns="45720" rIns="91440" bIns="45720" rtlCol="0" anchor="ctr"/>
          <a:lstStyle>
            <a:lvl1pPr algn="l">
              <a:defRPr sz="900">
                <a:solidFill>
                  <a:schemeClr val="tx1">
                    <a:alpha val="60000"/>
                  </a:schemeClr>
                </a:solidFill>
              </a:defRPr>
            </a:lvl1pPr>
          </a:lstStyle>
          <a:p>
            <a:r>
              <a:rPr lang="en-US"/>
              <a:t>Sample Footer Text</a:t>
            </a:r>
          </a:p>
        </p:txBody>
      </p:sp>
      <p:sp>
        <p:nvSpPr>
          <p:cNvPr id="4" name="Date Placeholder 3">
            <a:extLst>
              <a:ext uri="{FF2B5EF4-FFF2-40B4-BE49-F238E27FC236}">
                <a16:creationId xmlns:a16="http://schemas.microsoft.com/office/drawing/2014/main" id="{70454426-0A97-D20B-FD06-9648AED7773C}"/>
              </a:ext>
            </a:extLst>
          </p:cNvPr>
          <p:cNvSpPr>
            <a:spLocks noGrp="1"/>
          </p:cNvSpPr>
          <p:nvPr>
            <p:ph type="dt" sz="half" idx="2"/>
          </p:nvPr>
        </p:nvSpPr>
        <p:spPr>
          <a:xfrm>
            <a:off x="7846205" y="6426091"/>
            <a:ext cx="3327634" cy="365125"/>
          </a:xfrm>
          <a:prstGeom prst="rect">
            <a:avLst/>
          </a:prstGeom>
        </p:spPr>
        <p:txBody>
          <a:bodyPr vert="horz" lIns="91440" tIns="45720" rIns="91440" bIns="45720" rtlCol="0" anchor="ctr"/>
          <a:lstStyle>
            <a:lvl1pPr algn="r">
              <a:defRPr sz="900">
                <a:solidFill>
                  <a:schemeClr val="tx1">
                    <a:alpha val="60000"/>
                  </a:schemeClr>
                </a:solidFill>
              </a:defRPr>
            </a:lvl1pPr>
          </a:lstStyle>
          <a:p>
            <a:fld id="{ECD290D4-E5CF-428F-801F-3741FA4FB792}" type="datetime1">
              <a:rPr lang="en-US" smtClean="0"/>
              <a:t>2/10/2026</a:t>
            </a:fld>
            <a:endParaRPr lang="en-US"/>
          </a:p>
        </p:txBody>
      </p:sp>
      <p:sp>
        <p:nvSpPr>
          <p:cNvPr id="6" name="Slide Number Placeholder 5">
            <a:extLst>
              <a:ext uri="{FF2B5EF4-FFF2-40B4-BE49-F238E27FC236}">
                <a16:creationId xmlns:a16="http://schemas.microsoft.com/office/drawing/2014/main" id="{7DA13386-8E2A-2962-4804-81558038BA54}"/>
              </a:ext>
            </a:extLst>
          </p:cNvPr>
          <p:cNvSpPr>
            <a:spLocks noGrp="1"/>
          </p:cNvSpPr>
          <p:nvPr>
            <p:ph type="sldNum" sz="quarter" idx="4"/>
          </p:nvPr>
        </p:nvSpPr>
        <p:spPr>
          <a:xfrm>
            <a:off x="11166187" y="6426091"/>
            <a:ext cx="603114" cy="365125"/>
          </a:xfrm>
          <a:prstGeom prst="rect">
            <a:avLst/>
          </a:prstGeom>
        </p:spPr>
        <p:txBody>
          <a:bodyPr vert="horz" lIns="91440" tIns="45720" rIns="91440" bIns="45720" rtlCol="0" anchor="ctr"/>
          <a:lstStyle>
            <a:lvl1pPr algn="r">
              <a:defRPr sz="900">
                <a:solidFill>
                  <a:schemeClr val="tx1">
                    <a:alpha val="60000"/>
                  </a:schemeClr>
                </a:solidFill>
              </a:defRPr>
            </a:lvl1pPr>
          </a:lstStyle>
          <a:p>
            <a:fld id="{DD84031F-D6BF-4677-B12E-7D8B88BA70F7}" type="slidenum">
              <a:rPr lang="en-US" smtClean="0"/>
              <a:t>‹#›</a:t>
            </a:fld>
            <a:endParaRPr lang="en-US"/>
          </a:p>
        </p:txBody>
      </p:sp>
    </p:spTree>
    <p:extLst>
      <p:ext uri="{BB962C8B-B14F-4D97-AF65-F5344CB8AC3E}">
        <p14:creationId xmlns:p14="http://schemas.microsoft.com/office/powerpoint/2010/main" val="6577327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Lst>
  <p:hf sldNum="0" hdr="0" ftr="0" dt="0"/>
  <p:txStyles>
    <p:title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4">
          <p15:clr>
            <a:srgbClr val="F26B43"/>
          </p15:clr>
        </p15:guide>
        <p15:guide id="2" pos="4128">
          <p15:clr>
            <a:srgbClr val="F26B43"/>
          </p15:clr>
        </p15:guide>
        <p15:guide id="3" pos="3456">
          <p15:clr>
            <a:srgbClr val="F26B43"/>
          </p15:clr>
        </p15:guide>
        <p15:guide id="4" pos="2784">
          <p15:clr>
            <a:srgbClr val="F26B43"/>
          </p15:clr>
        </p15:guide>
        <p15:guide id="5" pos="336">
          <p15:clr>
            <a:srgbClr val="F26B43"/>
          </p15:clr>
        </p15:guide>
        <p15:guide id="6" pos="7344">
          <p15:clr>
            <a:srgbClr val="F26B43"/>
          </p15:clr>
        </p15:guide>
        <p15:guide id="7" orient="horz" pos="336">
          <p15:clr>
            <a:srgbClr val="F26B43"/>
          </p15:clr>
        </p15:guide>
        <p15:guide id="8" pos="264">
          <p15:clr>
            <a:srgbClr val="F26B43"/>
          </p15:clr>
        </p15:guide>
        <p15:guide id="9" pos="4800">
          <p15:clr>
            <a:srgbClr val="F26B43"/>
          </p15:clr>
        </p15:guide>
        <p15:guide id="10" pos="2112">
          <p15:clr>
            <a:srgbClr val="F26B43"/>
          </p15:clr>
        </p15:guide>
        <p15:guide id="11" pos="54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55.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hyperlink" Target="mailto:chouser@rysehawaii.org"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1F3AF-5320-852E-C9DF-9F16CBF7EDFF}"/>
              </a:ext>
            </a:extLst>
          </p:cNvPr>
          <p:cNvSpPr>
            <a:spLocks noGrp="1"/>
          </p:cNvSpPr>
          <p:nvPr>
            <p:ph type="ctrTitle"/>
          </p:nvPr>
        </p:nvSpPr>
        <p:spPr>
          <a:xfrm>
            <a:off x="402336" y="765750"/>
            <a:ext cx="9635668" cy="3528339"/>
          </a:xfrm>
        </p:spPr>
        <p:txBody>
          <a:bodyPr anchor="t">
            <a:normAutofit/>
          </a:bodyPr>
          <a:lstStyle/>
          <a:p>
            <a:r>
              <a:rPr lang="en-US" sz="6200"/>
              <a:t>Unsheltered Youth: Moving Our Most Vulnerable Beyond the Risks of Exploitation</a:t>
            </a:r>
          </a:p>
        </p:txBody>
      </p:sp>
      <p:sp>
        <p:nvSpPr>
          <p:cNvPr id="3" name="Subtitle 2">
            <a:extLst>
              <a:ext uri="{FF2B5EF4-FFF2-40B4-BE49-F238E27FC236}">
                <a16:creationId xmlns:a16="http://schemas.microsoft.com/office/drawing/2014/main" id="{1F244C42-5015-349C-D17E-37D618501684}"/>
              </a:ext>
            </a:extLst>
          </p:cNvPr>
          <p:cNvSpPr>
            <a:spLocks noGrp="1"/>
          </p:cNvSpPr>
          <p:nvPr>
            <p:ph type="subTitle" idx="1"/>
          </p:nvPr>
        </p:nvSpPr>
        <p:spPr>
          <a:xfrm>
            <a:off x="434857" y="5184425"/>
            <a:ext cx="10575756" cy="1153220"/>
          </a:xfrm>
        </p:spPr>
        <p:txBody>
          <a:bodyPr anchor="ctr">
            <a:normAutofit/>
          </a:bodyPr>
          <a:lstStyle/>
          <a:p>
            <a:r>
              <a:rPr lang="en-US"/>
              <a:t>Carla Houser, MSW</a:t>
            </a:r>
          </a:p>
          <a:p>
            <a:r>
              <a:rPr lang="en-US"/>
              <a:t>Executive Director</a:t>
            </a:r>
          </a:p>
          <a:p>
            <a:r>
              <a:rPr lang="en-US"/>
              <a:t>RYSE</a:t>
            </a:r>
          </a:p>
        </p:txBody>
      </p:sp>
    </p:spTree>
    <p:extLst>
      <p:ext uri="{BB962C8B-B14F-4D97-AF65-F5344CB8AC3E}">
        <p14:creationId xmlns:p14="http://schemas.microsoft.com/office/powerpoint/2010/main" val="150429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par>
                                <p:cTn id="21" presetID="10" presetClass="entr" presetSubtype="0" fill="hold" grpId="1" nodeType="withEffect">
                                  <p:stCondLst>
                                    <p:cond delay="250"/>
                                  </p:stCondLst>
                                  <p:iterate>
                                    <p:tmPct val="10000"/>
                                  </p:iterate>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713C4-4DDD-8E4F-7333-B211F34CC050}"/>
              </a:ext>
            </a:extLst>
          </p:cNvPr>
          <p:cNvSpPr>
            <a:spLocks noGrp="1"/>
          </p:cNvSpPr>
          <p:nvPr>
            <p:ph type="title"/>
          </p:nvPr>
        </p:nvSpPr>
        <p:spPr>
          <a:xfrm>
            <a:off x="8043968" y="768351"/>
            <a:ext cx="3685656" cy="2843527"/>
          </a:xfrm>
        </p:spPr>
        <p:txBody>
          <a:bodyPr anchor="t">
            <a:normAutofit/>
          </a:bodyPr>
          <a:lstStyle/>
          <a:p>
            <a:r>
              <a:rPr lang="en-US"/>
              <a:t>Pathways to Stability</a:t>
            </a:r>
          </a:p>
        </p:txBody>
      </p:sp>
      <p:pic>
        <p:nvPicPr>
          <p:cNvPr id="4" name="Picture 4" descr="A picture containing person, wall, indoor, living&#10;&#10;Description automatically generated">
            <a:extLst>
              <a:ext uri="{FF2B5EF4-FFF2-40B4-BE49-F238E27FC236}">
                <a16:creationId xmlns:a16="http://schemas.microsoft.com/office/drawing/2014/main" id="{A089BBE1-EFB5-1A33-5AD2-523577DA04E5}"/>
              </a:ext>
            </a:extLst>
          </p:cNvPr>
          <p:cNvPicPr>
            <a:picLocks noChangeAspect="1"/>
          </p:cNvPicPr>
          <p:nvPr/>
        </p:nvPicPr>
        <p:blipFill rotWithShape="1">
          <a:blip r:embed="rId3"/>
          <a:srcRect l="2661" r="14162"/>
          <a:stretch>
            <a:fillRect/>
          </a:stretch>
        </p:blipFill>
        <p:spPr>
          <a:xfrm>
            <a:off x="20" y="10"/>
            <a:ext cx="7605661" cy="6857990"/>
          </a:xfrm>
          <a:prstGeom prst="rect">
            <a:avLst/>
          </a:prstGeom>
          <a:noFill/>
          <a:ln w="12700">
            <a:solidFill>
              <a:schemeClr val="tx1"/>
            </a:solidFill>
          </a:ln>
          <a:effectLst>
            <a:outerShdw blurRad="203200" dist="12700" dir="7800000" algn="r" rotWithShape="0">
              <a:prstClr val="black">
                <a:alpha val="10000"/>
              </a:prstClr>
            </a:outerShdw>
          </a:effectLst>
        </p:spPr>
      </p:pic>
      <p:sp>
        <p:nvSpPr>
          <p:cNvPr id="9" name="Text Placeholder 3">
            <a:extLst>
              <a:ext uri="{FF2B5EF4-FFF2-40B4-BE49-F238E27FC236}">
                <a16:creationId xmlns:a16="http://schemas.microsoft.com/office/drawing/2014/main" id="{F00FA024-3A53-0DF1-52A9-F6CA37A3C633}"/>
              </a:ext>
            </a:extLst>
          </p:cNvPr>
          <p:cNvSpPr>
            <a:spLocks noGrp="1"/>
          </p:cNvSpPr>
          <p:nvPr>
            <p:ph type="body" idx="1"/>
          </p:nvPr>
        </p:nvSpPr>
        <p:spPr>
          <a:xfrm>
            <a:off x="8054687" y="4205361"/>
            <a:ext cx="3674937" cy="2139963"/>
          </a:xfrm>
        </p:spPr>
        <p:txBody>
          <a:bodyPr>
            <a:normAutofit fontScale="92500" lnSpcReduction="10000"/>
          </a:bodyPr>
          <a:lstStyle/>
          <a:p>
            <a:r>
              <a:rPr lang="en-US" sz="2500" cap="all">
                <a:latin typeface="Univers Condensed"/>
              </a:rPr>
              <a:t>THE vision:  no homeless youth in Hawaii.</a:t>
            </a:r>
            <a:br>
              <a:rPr lang="en-US" sz="2500" cap="all">
                <a:latin typeface="Univers Condensed"/>
              </a:rPr>
            </a:br>
            <a:br>
              <a:rPr lang="en-US" sz="2500" cap="all">
                <a:latin typeface="Univers Condensed"/>
              </a:rPr>
            </a:br>
            <a:r>
              <a:rPr lang="en-US" sz="2500" cap="all">
                <a:latin typeface="Univers Condensed"/>
              </a:rPr>
              <a:t>"Functional Zero"</a:t>
            </a:r>
            <a:br>
              <a:rPr lang="en-US" sz="2500" cap="all">
                <a:latin typeface="Univers Condensed"/>
              </a:rPr>
            </a:br>
            <a:endParaRPr lang="en-US" sz="2500">
              <a:solidFill>
                <a:srgbClr val="000000"/>
              </a:solidFill>
              <a:latin typeface="Univers Condensed"/>
            </a:endParaRPr>
          </a:p>
        </p:txBody>
      </p:sp>
    </p:spTree>
    <p:extLst>
      <p:ext uri="{BB962C8B-B14F-4D97-AF65-F5344CB8AC3E}">
        <p14:creationId xmlns:p14="http://schemas.microsoft.com/office/powerpoint/2010/main" val="31307971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1E6C1-0640-4AE7-A7F4-B8938FFAD425}"/>
              </a:ext>
            </a:extLst>
          </p:cNvPr>
          <p:cNvSpPr>
            <a:spLocks noGrp="1"/>
          </p:cNvSpPr>
          <p:nvPr>
            <p:ph type="title"/>
          </p:nvPr>
        </p:nvSpPr>
        <p:spPr>
          <a:xfrm>
            <a:off x="7007497" y="691868"/>
            <a:ext cx="4660247" cy="1439210"/>
          </a:xfrm>
        </p:spPr>
        <p:txBody>
          <a:bodyPr anchor="t">
            <a:normAutofit/>
          </a:bodyPr>
          <a:lstStyle/>
          <a:p>
            <a:r>
              <a:rPr lang="en-US"/>
              <a:t>Comprehensive Support for Long-Term Success</a:t>
            </a:r>
          </a:p>
        </p:txBody>
      </p:sp>
      <p:pic>
        <p:nvPicPr>
          <p:cNvPr id="7" name="Picture Placeholder 6" descr="A framed bulletin board with medical supplies&#10;&#10;AI-generated content may be incorrect.">
            <a:extLst>
              <a:ext uri="{FF2B5EF4-FFF2-40B4-BE49-F238E27FC236}">
                <a16:creationId xmlns:a16="http://schemas.microsoft.com/office/drawing/2014/main" id="{6211D956-D564-8EF1-499F-CDF097732309}"/>
              </a:ext>
            </a:extLst>
          </p:cNvPr>
          <p:cNvPicPr>
            <a:picLocks noGrp="1" noChangeAspect="1"/>
          </p:cNvPicPr>
          <p:nvPr>
            <p:ph type="pic" sz="quarter" idx="13"/>
          </p:nvPr>
        </p:nvPicPr>
        <p:blipFill>
          <a:blip r:embed="rId3"/>
          <a:srcRect t="13981" r="2" b="13982"/>
          <a:stretch>
            <a:fillRect/>
          </a:stretch>
        </p:blipFill>
        <p:spPr>
          <a:xfrm>
            <a:off x="533400" y="533399"/>
            <a:ext cx="6029286" cy="5791201"/>
          </a:xfrm>
          <a:prstGeom prst="rect">
            <a:avLst/>
          </a:prstGeom>
          <a:noFill/>
          <a:effectLst>
            <a:outerShdw blurRad="203200" dist="12700" dir="7800000" algn="r" rotWithShape="0">
              <a:prstClr val="black">
                <a:alpha val="10000"/>
              </a:prstClr>
            </a:outerShdw>
          </a:effectLst>
        </p:spPr>
      </p:pic>
      <p:sp>
        <p:nvSpPr>
          <p:cNvPr id="4" name="Content Placeholder 3">
            <a:extLst>
              <a:ext uri="{FF2B5EF4-FFF2-40B4-BE49-F238E27FC236}">
                <a16:creationId xmlns:a16="http://schemas.microsoft.com/office/drawing/2014/main" id="{82A498A8-2C49-2261-6815-A78D08211FE8}"/>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007497" y="2211184"/>
            <a:ext cx="4660247" cy="4113415"/>
          </a:xfrm>
        </p:spPr>
        <p:txBody>
          <a:bodyPr>
            <a:normAutofit/>
          </a:bodyPr>
          <a:lstStyle/>
          <a:p>
            <a:pPr marL="0" indent="0">
              <a:lnSpc>
                <a:spcPct val="110000"/>
              </a:lnSpc>
              <a:spcBef>
                <a:spcPts val="2500"/>
              </a:spcBef>
              <a:buFont typeface="Arial" panose="020B0604020202020204" pitchFamily="34" charset="0"/>
              <a:buNone/>
            </a:pPr>
            <a:r>
              <a:rPr lang="en-US" sz="1300" b="1"/>
              <a:t>Safe Housing Solutions</a:t>
            </a:r>
          </a:p>
          <a:p>
            <a:pPr marL="0" lvl="1" indent="0">
              <a:lnSpc>
                <a:spcPct val="110000"/>
              </a:lnSpc>
              <a:buFont typeface="Arial" panose="020B0604020202020204" pitchFamily="34" charset="0"/>
              <a:buNone/>
            </a:pPr>
            <a:r>
              <a:rPr lang="en-US" sz="1300"/>
              <a:t>Programs like rapid rehousing and transitional living provide safe environments for youth progressing toward independence.</a:t>
            </a:r>
          </a:p>
          <a:p>
            <a:pPr marL="0" indent="0">
              <a:lnSpc>
                <a:spcPct val="110000"/>
              </a:lnSpc>
              <a:spcBef>
                <a:spcPts val="2500"/>
              </a:spcBef>
              <a:buFont typeface="Arial" panose="020B0604020202020204" pitchFamily="34" charset="0"/>
              <a:buNone/>
            </a:pPr>
            <a:r>
              <a:rPr lang="en-US" sz="1300" b="1"/>
              <a:t>Healthcare Access</a:t>
            </a:r>
          </a:p>
          <a:p>
            <a:pPr marL="0" lvl="1" indent="0">
              <a:lnSpc>
                <a:spcPct val="110000"/>
              </a:lnSpc>
              <a:buFont typeface="Arial" panose="020B0604020202020204" pitchFamily="34" charset="0"/>
              <a:buNone/>
            </a:pPr>
            <a:r>
              <a:rPr lang="en-US" sz="1300"/>
              <a:t>Access to physical, mental, and behavioral health services helps mitigate trauma and chronic stress among youth.</a:t>
            </a:r>
          </a:p>
          <a:p>
            <a:pPr marL="0" indent="0">
              <a:lnSpc>
                <a:spcPct val="110000"/>
              </a:lnSpc>
              <a:spcBef>
                <a:spcPts val="2500"/>
              </a:spcBef>
              <a:buFont typeface="Arial" panose="020B0604020202020204" pitchFamily="34" charset="0"/>
              <a:buNone/>
            </a:pPr>
            <a:r>
              <a:rPr lang="en-US" sz="1300" b="1"/>
              <a:t>Education and Vocational Training</a:t>
            </a:r>
          </a:p>
          <a:p>
            <a:pPr marL="0" lvl="1" indent="0">
              <a:lnSpc>
                <a:spcPct val="110000"/>
              </a:lnSpc>
              <a:buFont typeface="Arial" panose="020B0604020202020204" pitchFamily="34" charset="0"/>
              <a:buNone/>
            </a:pPr>
            <a:r>
              <a:rPr lang="en-US" sz="1300"/>
              <a:t>Education and vocational programs create pathways to economic security and sustainable careers for youth.</a:t>
            </a:r>
          </a:p>
          <a:p>
            <a:pPr marL="0" indent="0">
              <a:lnSpc>
                <a:spcPct val="110000"/>
              </a:lnSpc>
              <a:spcBef>
                <a:spcPts val="2500"/>
              </a:spcBef>
              <a:buFont typeface="Arial" panose="020B0604020202020204" pitchFamily="34" charset="0"/>
              <a:buNone/>
            </a:pPr>
            <a:r>
              <a:rPr lang="en-US" sz="1300" b="1"/>
              <a:t>Advocacy and Mentorship</a:t>
            </a:r>
          </a:p>
          <a:p>
            <a:pPr marL="0" lvl="1" indent="0">
              <a:lnSpc>
                <a:spcPct val="110000"/>
              </a:lnSpc>
              <a:buFont typeface="Arial" panose="020B0604020202020204" pitchFamily="34" charset="0"/>
              <a:buNone/>
            </a:pPr>
            <a:r>
              <a:rPr lang="en-US" sz="1300"/>
              <a:t>Advocacy connects youth to resources and protections, while mentorship and financial literacy support adulthood skills.</a:t>
            </a:r>
          </a:p>
        </p:txBody>
      </p:sp>
    </p:spTree>
    <p:extLst>
      <p:ext uri="{BB962C8B-B14F-4D97-AF65-F5344CB8AC3E}">
        <p14:creationId xmlns:p14="http://schemas.microsoft.com/office/powerpoint/2010/main" val="42850291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B702A-CB6C-4CF5-A8FC-238269CB503E}"/>
              </a:ext>
            </a:extLst>
          </p:cNvPr>
          <p:cNvSpPr>
            <a:spLocks noGrp="1"/>
          </p:cNvSpPr>
          <p:nvPr>
            <p:ph type="title"/>
          </p:nvPr>
        </p:nvSpPr>
        <p:spPr>
          <a:xfrm>
            <a:off x="1969803" y="808056"/>
            <a:ext cx="8608037" cy="1077229"/>
          </a:xfrm>
        </p:spPr>
        <p:txBody>
          <a:bodyPr vert="horz" lIns="91440" tIns="45720" rIns="91440" bIns="45720" rtlCol="0" anchor="t">
            <a:normAutofit/>
          </a:bodyPr>
          <a:lstStyle/>
          <a:p>
            <a:r>
              <a:rPr lang="en-US"/>
              <a:t>Empowerment</a:t>
            </a:r>
            <a:br>
              <a:rPr lang="en-US"/>
            </a:br>
            <a:endParaRPr lang="en-US"/>
          </a:p>
        </p:txBody>
      </p:sp>
      <p:sp>
        <p:nvSpPr>
          <p:cNvPr id="47" name="Content Placeholder 46">
            <a:extLst>
              <a:ext uri="{FF2B5EF4-FFF2-40B4-BE49-F238E27FC236}">
                <a16:creationId xmlns:a16="http://schemas.microsoft.com/office/drawing/2014/main" id="{7C160DA8-52DE-4197-9B14-622FFA76504E}"/>
              </a:ext>
            </a:extLst>
          </p:cNvPr>
          <p:cNvSpPr>
            <a:spLocks noGrp="1"/>
          </p:cNvSpPr>
          <p:nvPr>
            <p:ph sz="half" idx="1"/>
          </p:nvPr>
        </p:nvSpPr>
        <p:spPr>
          <a:xfrm>
            <a:off x="1148491" y="1881575"/>
            <a:ext cx="4490224" cy="4396969"/>
          </a:xfrm>
        </p:spPr>
        <p:txBody>
          <a:bodyPr vert="horz" lIns="91440" tIns="45720" rIns="91440" bIns="45720" rtlCol="0" anchor="ctr">
            <a:noAutofit/>
          </a:bodyPr>
          <a:lstStyle/>
          <a:p>
            <a:pPr marL="342900" indent="-342900">
              <a:lnSpc>
                <a:spcPct val="110000"/>
              </a:lnSpc>
            </a:pPr>
            <a:endParaRPr lang="en-US" sz="1000" b="1"/>
          </a:p>
          <a:p>
            <a:pPr marL="342900" indent="-342900">
              <a:lnSpc>
                <a:spcPct val="110000"/>
              </a:lnSpc>
            </a:pPr>
            <a:endParaRPr lang="en-US" sz="1000" b="1"/>
          </a:p>
          <a:p>
            <a:pPr marL="0" indent="0">
              <a:lnSpc>
                <a:spcPct val="110000"/>
              </a:lnSpc>
              <a:buNone/>
            </a:pPr>
            <a:endParaRPr lang="en-US" b="1"/>
          </a:p>
          <a:p>
            <a:pPr marL="0" indent="0">
              <a:lnSpc>
                <a:spcPct val="110000"/>
              </a:lnSpc>
              <a:buNone/>
            </a:pPr>
            <a:endParaRPr lang="en-US" sz="1400" b="1">
              <a:cs typeface="Arial"/>
            </a:endParaRPr>
          </a:p>
          <a:p>
            <a:pPr marL="0" indent="0">
              <a:lnSpc>
                <a:spcPct val="110000"/>
              </a:lnSpc>
              <a:buNone/>
            </a:pPr>
            <a:r>
              <a:rPr lang="en-US" b="1"/>
              <a:t>ADVOCACY</a:t>
            </a:r>
            <a:endParaRPr lang="en-US" sz="1400" b="1"/>
          </a:p>
          <a:p>
            <a:pPr marL="0" indent="0">
              <a:lnSpc>
                <a:spcPct val="110000"/>
              </a:lnSpc>
              <a:buNone/>
            </a:pPr>
            <a:r>
              <a:rPr lang="en-US" b="1"/>
              <a:t>  "With us, not for us."</a:t>
            </a:r>
          </a:p>
          <a:p>
            <a:pPr marL="0" indent="0">
              <a:lnSpc>
                <a:spcPct val="110000"/>
              </a:lnSpc>
              <a:buNone/>
            </a:pPr>
            <a:r>
              <a:rPr lang="en-US" b="1"/>
              <a:t> </a:t>
            </a:r>
          </a:p>
          <a:p>
            <a:pPr marL="0" indent="0">
              <a:lnSpc>
                <a:spcPct val="110000"/>
              </a:lnSpc>
              <a:buNone/>
            </a:pPr>
            <a:r>
              <a:rPr lang="en-US" b="1"/>
              <a:t>EDUCATION</a:t>
            </a:r>
            <a:endParaRPr lang="en-US" b="1">
              <a:cs typeface="Arial"/>
            </a:endParaRPr>
          </a:p>
          <a:p>
            <a:pPr marL="793750" lvl="1" indent="-337820">
              <a:lnSpc>
                <a:spcPct val="110000"/>
              </a:lnSpc>
            </a:pPr>
            <a:r>
              <a:rPr lang="en-US" b="1"/>
              <a:t>Partnerships with local HS, community colleges and vocational programs including on site GED classes</a:t>
            </a:r>
            <a:endParaRPr lang="en-US" b="1">
              <a:cs typeface="Arial"/>
            </a:endParaRPr>
          </a:p>
          <a:p>
            <a:pPr marL="793750" lvl="1" indent="-337820">
              <a:lnSpc>
                <a:spcPct val="110000"/>
              </a:lnSpc>
            </a:pPr>
            <a:r>
              <a:rPr lang="en-US" b="1"/>
              <a:t>Financial literacy, independent living skills training</a:t>
            </a:r>
          </a:p>
          <a:p>
            <a:pPr marL="793750" lvl="1" indent="-337820">
              <a:lnSpc>
                <a:spcPct val="110000"/>
              </a:lnSpc>
            </a:pPr>
            <a:r>
              <a:rPr lang="en-US" b="1">
                <a:cs typeface="Arial"/>
              </a:rPr>
              <a:t>Cultural connectedness</a:t>
            </a:r>
          </a:p>
          <a:p>
            <a:pPr marL="455930" lvl="1" indent="0">
              <a:lnSpc>
                <a:spcPct val="110000"/>
              </a:lnSpc>
              <a:buNone/>
            </a:pPr>
            <a:endParaRPr lang="en-US" b="1">
              <a:cs typeface="Arial"/>
            </a:endParaRPr>
          </a:p>
          <a:p>
            <a:pPr marL="0" indent="0">
              <a:lnSpc>
                <a:spcPct val="110000"/>
              </a:lnSpc>
              <a:buNone/>
            </a:pPr>
            <a:r>
              <a:rPr lang="en-US" b="1"/>
              <a:t>EMPLOYMENT</a:t>
            </a:r>
            <a:endParaRPr lang="en-US" b="1">
              <a:cs typeface="Arial"/>
            </a:endParaRPr>
          </a:p>
          <a:p>
            <a:pPr marL="793750" lvl="1" indent="-337820">
              <a:lnSpc>
                <a:spcPct val="110000"/>
              </a:lnSpc>
            </a:pPr>
            <a:r>
              <a:rPr lang="en-US" b="1"/>
              <a:t>Paid internships</a:t>
            </a:r>
            <a:endParaRPr lang="en-US" b="1">
              <a:cs typeface="Arial"/>
            </a:endParaRPr>
          </a:p>
          <a:p>
            <a:pPr marL="793750" lvl="1" indent="-337820">
              <a:lnSpc>
                <a:spcPct val="110000"/>
              </a:lnSpc>
            </a:pPr>
            <a:r>
              <a:rPr lang="en-US" b="1"/>
              <a:t>Pathways to living wage jobs!!</a:t>
            </a:r>
            <a:endParaRPr lang="en-US" b="1">
              <a:cs typeface="Arial"/>
            </a:endParaRPr>
          </a:p>
          <a:p>
            <a:pPr marL="793750" lvl="1" indent="-337820">
              <a:lnSpc>
                <a:spcPct val="110000"/>
              </a:lnSpc>
            </a:pPr>
            <a:endParaRPr lang="en-US" sz="1400" b="1">
              <a:cs typeface="Arial"/>
            </a:endParaRPr>
          </a:p>
          <a:p>
            <a:pPr marL="0" indent="0">
              <a:lnSpc>
                <a:spcPct val="110000"/>
              </a:lnSpc>
            </a:pPr>
            <a:endParaRPr lang="en-US" sz="1400" b="1">
              <a:cs typeface="Arial"/>
            </a:endParaRPr>
          </a:p>
          <a:p>
            <a:pPr marL="344170" indent="-344170">
              <a:lnSpc>
                <a:spcPct val="110000"/>
              </a:lnSpc>
            </a:pPr>
            <a:endParaRPr lang="en-US" sz="1000" b="1">
              <a:cs typeface="Arial"/>
            </a:endParaRPr>
          </a:p>
          <a:p>
            <a:pPr marL="344170" indent="-344170">
              <a:lnSpc>
                <a:spcPct val="110000"/>
              </a:lnSpc>
            </a:pPr>
            <a:endParaRPr lang="en-US" sz="1000" b="1">
              <a:cs typeface="Arial"/>
            </a:endParaRPr>
          </a:p>
          <a:p>
            <a:pPr marL="0" indent="0">
              <a:lnSpc>
                <a:spcPct val="110000"/>
              </a:lnSpc>
            </a:pPr>
            <a:endParaRPr lang="en-US" sz="1000"/>
          </a:p>
          <a:p>
            <a:pPr marL="0" indent="0">
              <a:lnSpc>
                <a:spcPct val="110000"/>
              </a:lnSpc>
            </a:pPr>
            <a:endParaRPr lang="en-US" sz="1000"/>
          </a:p>
          <a:p>
            <a:pPr marL="0" indent="0">
              <a:lnSpc>
                <a:spcPct val="110000"/>
              </a:lnSpc>
            </a:pPr>
            <a:endParaRPr lang="en-US" sz="1000"/>
          </a:p>
        </p:txBody>
      </p:sp>
      <p:pic>
        <p:nvPicPr>
          <p:cNvPr id="4" name="Picture 4">
            <a:extLst>
              <a:ext uri="{FF2B5EF4-FFF2-40B4-BE49-F238E27FC236}">
                <a16:creationId xmlns:a16="http://schemas.microsoft.com/office/drawing/2014/main" id="{BA27D136-B0CF-4849-A375-F01F06CCE21A}"/>
              </a:ext>
            </a:extLst>
          </p:cNvPr>
          <p:cNvPicPr>
            <a:picLocks noChangeAspect="1"/>
          </p:cNvPicPr>
          <p:nvPr/>
        </p:nvPicPr>
        <p:blipFill rotWithShape="1">
          <a:blip r:embed="rId3"/>
          <a:srcRect r="-4" b="6658"/>
          <a:stretch/>
        </p:blipFill>
        <p:spPr>
          <a:xfrm>
            <a:off x="7795513" y="367213"/>
            <a:ext cx="3208164" cy="26858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descr="A person holding a necklace and smiling with other people around him&#10;&#10;AI-generated content may be incorrect.">
            <a:extLst>
              <a:ext uri="{FF2B5EF4-FFF2-40B4-BE49-F238E27FC236}">
                <a16:creationId xmlns:a16="http://schemas.microsoft.com/office/drawing/2014/main" id="{584E8517-5ADE-F975-CA9F-B0AA5519CD06}"/>
              </a:ext>
            </a:extLst>
          </p:cNvPr>
          <p:cNvPicPr>
            <a:picLocks noChangeAspect="1"/>
          </p:cNvPicPr>
          <p:nvPr/>
        </p:nvPicPr>
        <p:blipFill>
          <a:blip r:embed="rId4"/>
          <a:stretch>
            <a:fillRect/>
          </a:stretch>
        </p:blipFill>
        <p:spPr>
          <a:xfrm rot="5400000">
            <a:off x="5425635" y="3143249"/>
            <a:ext cx="3790709" cy="29057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55643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girl&#10;&#10;Description automatically generated">
            <a:extLst>
              <a:ext uri="{FF2B5EF4-FFF2-40B4-BE49-F238E27FC236}">
                <a16:creationId xmlns:a16="http://schemas.microsoft.com/office/drawing/2014/main" id="{92860EDF-9BFF-9E4F-95C4-F77ED8C5521F}"/>
              </a:ext>
            </a:extLst>
          </p:cNvPr>
          <p:cNvPicPr>
            <a:picLocks noGrp="1" noChangeAspect="1"/>
          </p:cNvPicPr>
          <p:nvPr>
            <p:ph idx="1"/>
          </p:nvPr>
        </p:nvPicPr>
        <p:blipFill>
          <a:blip r:embed="rId2"/>
          <a:stretch>
            <a:fillRect/>
          </a:stretch>
        </p:blipFill>
        <p:spPr>
          <a:xfrm>
            <a:off x="6502171" y="968761"/>
            <a:ext cx="4590386" cy="4590386"/>
          </a:xfrm>
          <a:prstGeom prst="rect">
            <a:avLst/>
          </a:prstGeom>
        </p:spPr>
      </p:pic>
      <p:sp>
        <p:nvSpPr>
          <p:cNvPr id="21" name="Rectangle 20">
            <a:extLst>
              <a:ext uri="{FF2B5EF4-FFF2-40B4-BE49-F238E27FC236}">
                <a16:creationId xmlns:a16="http://schemas.microsoft.com/office/drawing/2014/main" id="{1D1B4148-F4FE-054D-9CD7-40465D7E225E}"/>
              </a:ext>
            </a:extLst>
          </p:cNvPr>
          <p:cNvSpPr/>
          <p:nvPr/>
        </p:nvSpPr>
        <p:spPr>
          <a:xfrm>
            <a:off x="803525" y="1584271"/>
            <a:ext cx="5310315" cy="4524315"/>
          </a:xfrm>
          <a:prstGeom prst="rect">
            <a:avLst/>
          </a:prstGeom>
        </p:spPr>
        <p:txBody>
          <a:bodyPr wrap="square" lIns="91440" tIns="45720" rIns="91440" bIns="45720" anchor="t">
            <a:spAutoFit/>
          </a:bodyPr>
          <a:lstStyle/>
          <a:p>
            <a:r>
              <a:rPr lang="en-US" sz="6000"/>
              <a:t>MAHALO!</a:t>
            </a:r>
          </a:p>
          <a:p>
            <a:endParaRPr lang="en-US" sz="6000"/>
          </a:p>
          <a:p>
            <a:r>
              <a:rPr lang="en-US" sz="6000"/>
              <a:t>808.498.5180</a:t>
            </a:r>
          </a:p>
          <a:p>
            <a:r>
              <a:rPr lang="en-US" sz="3600">
                <a:hlinkClick r:id="rId3"/>
              </a:rPr>
              <a:t>info@rysehawaii.org</a:t>
            </a:r>
            <a:endParaRPr lang="en-US" sz="3600"/>
          </a:p>
          <a:p>
            <a:endParaRPr lang="en-US" sz="3600"/>
          </a:p>
          <a:p>
            <a:r>
              <a:rPr lang="en-US" sz="3600"/>
              <a:t>www.rysehawaii.org</a:t>
            </a:r>
          </a:p>
        </p:txBody>
      </p:sp>
    </p:spTree>
    <p:extLst>
      <p:ext uri="{BB962C8B-B14F-4D97-AF65-F5344CB8AC3E}">
        <p14:creationId xmlns:p14="http://schemas.microsoft.com/office/powerpoint/2010/main" val="1787587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28281-3783-403A-B1AB-0182A003DFE3}"/>
              </a:ext>
            </a:extLst>
          </p:cNvPr>
          <p:cNvSpPr>
            <a:spLocks noGrp="1"/>
          </p:cNvSpPr>
          <p:nvPr>
            <p:ph type="title"/>
          </p:nvPr>
        </p:nvSpPr>
        <p:spPr>
          <a:xfrm>
            <a:off x="512889" y="5074607"/>
            <a:ext cx="11166223" cy="1068234"/>
          </a:xfrm>
        </p:spPr>
        <p:txBody>
          <a:bodyPr anchor="ctr">
            <a:normAutofit/>
          </a:bodyPr>
          <a:lstStyle/>
          <a:p>
            <a:r>
              <a:rPr lang="en-US">
                <a:latin typeface="Calibri"/>
                <a:ea typeface="Calibri"/>
                <a:cs typeface="Calibri"/>
              </a:rPr>
              <a:t>We work in a continuum of support  that empowers Hawaii's youth to move beyond Homelessness</a:t>
            </a:r>
          </a:p>
        </p:txBody>
      </p:sp>
      <p:pic>
        <p:nvPicPr>
          <p:cNvPr id="4" name="Picture 4" descr="A close up of a sign&#10;&#10;Description generated with very high confidence">
            <a:extLst>
              <a:ext uri="{FF2B5EF4-FFF2-40B4-BE49-F238E27FC236}">
                <a16:creationId xmlns:a16="http://schemas.microsoft.com/office/drawing/2014/main" id="{3DADCDB7-E7D9-409F-80DF-D9FA6F16C13D}"/>
              </a:ext>
            </a:extLst>
          </p:cNvPr>
          <p:cNvPicPr>
            <a:picLocks noChangeAspect="1"/>
          </p:cNvPicPr>
          <p:nvPr/>
        </p:nvPicPr>
        <p:blipFill rotWithShape="1">
          <a:blip r:embed="rId2"/>
          <a:srcRect t="2283" r="-1" b="3006"/>
          <a:stretch/>
        </p:blipFill>
        <p:spPr>
          <a:xfrm>
            <a:off x="628739" y="495833"/>
            <a:ext cx="10934522" cy="4245996"/>
          </a:xfrm>
          <a:prstGeom prst="rect">
            <a:avLst/>
          </a:prstGeom>
          <a:noFill/>
          <a:ln>
            <a:solidFill>
              <a:schemeClr val="accent6"/>
            </a:solidFill>
          </a:ln>
        </p:spPr>
      </p:pic>
    </p:spTree>
    <p:extLst>
      <p:ext uri="{BB962C8B-B14F-4D97-AF65-F5344CB8AC3E}">
        <p14:creationId xmlns:p14="http://schemas.microsoft.com/office/powerpoint/2010/main" val="553726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2CE0E-D61B-63C5-4F38-2B739645E473}"/>
              </a:ext>
            </a:extLst>
          </p:cNvPr>
          <p:cNvSpPr>
            <a:spLocks noGrp="1"/>
          </p:cNvSpPr>
          <p:nvPr>
            <p:ph type="title"/>
          </p:nvPr>
        </p:nvSpPr>
        <p:spPr>
          <a:xfrm>
            <a:off x="426997" y="3018408"/>
            <a:ext cx="8961120" cy="3247475"/>
          </a:xfrm>
        </p:spPr>
        <p:txBody>
          <a:bodyPr anchor="b">
            <a:normAutofit/>
          </a:bodyPr>
          <a:lstStyle/>
          <a:p>
            <a:r>
              <a:rPr lang="en-US"/>
              <a:t>Understanding Unsheltered Youth</a:t>
            </a:r>
          </a:p>
        </p:txBody>
      </p:sp>
    </p:spTree>
    <p:extLst>
      <p:ext uri="{BB962C8B-B14F-4D97-AF65-F5344CB8AC3E}">
        <p14:creationId xmlns:p14="http://schemas.microsoft.com/office/powerpoint/2010/main" val="19231184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9023A-92B3-5C6A-F85F-9AA455F66C6C}"/>
              </a:ext>
            </a:extLst>
          </p:cNvPr>
          <p:cNvSpPr>
            <a:spLocks noGrp="1"/>
          </p:cNvSpPr>
          <p:nvPr>
            <p:ph type="title"/>
          </p:nvPr>
        </p:nvSpPr>
        <p:spPr>
          <a:xfrm>
            <a:off x="419559" y="691867"/>
            <a:ext cx="6664559" cy="1217340"/>
          </a:xfrm>
        </p:spPr>
        <p:txBody>
          <a:bodyPr anchor="t">
            <a:normAutofit/>
          </a:bodyPr>
          <a:lstStyle/>
          <a:p>
            <a:r>
              <a:rPr lang="en-US"/>
              <a:t>Root Causes of  Youth Homelessness</a:t>
            </a:r>
          </a:p>
        </p:txBody>
      </p:sp>
      <p:sp>
        <p:nvSpPr>
          <p:cNvPr id="4" name="Content Placeholder 3">
            <a:extLst>
              <a:ext uri="{FF2B5EF4-FFF2-40B4-BE49-F238E27FC236}">
                <a16:creationId xmlns:a16="http://schemas.microsoft.com/office/drawing/2014/main" id="{81ECF9A2-0E64-D82E-450B-DB980D86A86E}"/>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2217" y="2010699"/>
            <a:ext cx="6661902" cy="4330851"/>
          </a:xfrm>
        </p:spPr>
        <p:txBody>
          <a:bodyPr>
            <a:normAutofit/>
          </a:bodyPr>
          <a:lstStyle/>
          <a:p>
            <a:pPr marL="0" indent="0">
              <a:lnSpc>
                <a:spcPct val="110000"/>
              </a:lnSpc>
              <a:spcBef>
                <a:spcPts val="2500"/>
              </a:spcBef>
              <a:buFont typeface="Arial" panose="020B0604020202020204" pitchFamily="34" charset="0"/>
              <a:buNone/>
            </a:pPr>
            <a:r>
              <a:rPr lang="en-US" b="1"/>
              <a:t>Family Conflict and Rejection</a:t>
            </a:r>
          </a:p>
          <a:p>
            <a:pPr marL="0" lvl="1" indent="0">
              <a:lnSpc>
                <a:spcPct val="110000"/>
              </a:lnSpc>
              <a:buFont typeface="Arial" panose="020B0604020202020204" pitchFamily="34" charset="0"/>
              <a:buNone/>
            </a:pPr>
            <a:r>
              <a:t>Family issues like abuse, neglect, and rejection due to sexual orientation are primary causes of youth homelessness.</a:t>
            </a:r>
            <a:endParaRPr lang="en-US"/>
          </a:p>
          <a:p>
            <a:pPr marL="0" indent="0">
              <a:lnSpc>
                <a:spcPct val="110000"/>
              </a:lnSpc>
              <a:spcBef>
                <a:spcPts val="2500"/>
              </a:spcBef>
              <a:buFont typeface="Arial" panose="020B0604020202020204" pitchFamily="34" charset="0"/>
              <a:buNone/>
            </a:pPr>
            <a:r>
              <a:rPr lang="en-US" b="1"/>
              <a:t>Economic Hardship</a:t>
            </a:r>
          </a:p>
          <a:p>
            <a:pPr marL="0" lvl="1" indent="0">
              <a:lnSpc>
                <a:spcPct val="110000"/>
              </a:lnSpc>
              <a:buFont typeface="Arial" panose="020B0604020202020204" pitchFamily="34" charset="0"/>
              <a:buNone/>
            </a:pPr>
            <a:r>
              <a:t>Poverty and financial instability can force families into displacement, increasing youth homelessness risk.</a:t>
            </a:r>
            <a:endParaRPr lang="en-US"/>
          </a:p>
          <a:p>
            <a:pPr marL="0" indent="0">
              <a:lnSpc>
                <a:spcPct val="110000"/>
              </a:lnSpc>
              <a:spcBef>
                <a:spcPts val="2500"/>
              </a:spcBef>
              <a:buFont typeface="Arial" panose="020B0604020202020204" pitchFamily="34" charset="0"/>
              <a:buNone/>
            </a:pPr>
            <a:r>
              <a:rPr lang="en-US" b="1"/>
              <a:t>Child Welfare and Justice System Gaps</a:t>
            </a:r>
          </a:p>
          <a:p>
            <a:pPr marL="0" lvl="1" indent="0">
              <a:lnSpc>
                <a:spcPct val="110000"/>
              </a:lnSpc>
              <a:buFont typeface="Arial" panose="020B0604020202020204" pitchFamily="34" charset="0"/>
              <a:buNone/>
            </a:pPr>
            <a:r>
              <a:t>Youth aging out of foster care or juvenile justice systems often lack support, leading to homelessness.</a:t>
            </a:r>
            <a:endParaRPr lang="en-US"/>
          </a:p>
          <a:p>
            <a:pPr marL="0" indent="0">
              <a:lnSpc>
                <a:spcPct val="110000"/>
              </a:lnSpc>
              <a:spcBef>
                <a:spcPts val="2500"/>
              </a:spcBef>
              <a:buFont typeface="Arial" panose="020B0604020202020204" pitchFamily="34" charset="0"/>
              <a:buNone/>
            </a:pPr>
            <a:r>
              <a:rPr lang="en-US" b="1"/>
              <a:t>Structural Inequities</a:t>
            </a:r>
          </a:p>
          <a:p>
            <a:pPr marL="0" lvl="1" indent="0">
              <a:lnSpc>
                <a:spcPct val="110000"/>
              </a:lnSpc>
              <a:buFont typeface="Arial" panose="020B0604020202020204" pitchFamily="34" charset="0"/>
              <a:buNone/>
            </a:pPr>
            <a:r>
              <a:t>Limited affordable housing and scarce mental health services worsen youth homelessness.</a:t>
            </a:r>
            <a:endParaRPr lang="en-US"/>
          </a:p>
        </p:txBody>
      </p:sp>
    </p:spTree>
    <p:extLst>
      <p:ext uri="{BB962C8B-B14F-4D97-AF65-F5344CB8AC3E}">
        <p14:creationId xmlns:p14="http://schemas.microsoft.com/office/powerpoint/2010/main" val="13313952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B9A35-6727-4085-B9CA-012E609D2F54}"/>
              </a:ext>
            </a:extLst>
          </p:cNvPr>
          <p:cNvSpPr>
            <a:spLocks noGrp="1"/>
          </p:cNvSpPr>
          <p:nvPr>
            <p:ph type="title"/>
          </p:nvPr>
        </p:nvSpPr>
        <p:spPr>
          <a:xfrm>
            <a:off x="8621935" y="691867"/>
            <a:ext cx="3052570" cy="1365427"/>
          </a:xfrm>
        </p:spPr>
        <p:txBody>
          <a:bodyPr vert="horz" lIns="91440" tIns="45720" rIns="91440" bIns="45720" rtlCol="0" anchor="t">
            <a:normAutofit fontScale="90000"/>
          </a:bodyPr>
          <a:lstStyle/>
          <a:p>
            <a:br>
              <a:rPr lang="en-US" sz="2200"/>
            </a:br>
            <a:r>
              <a:rPr lang="en-US" sz="2200"/>
              <a:t>Homeless Youth: Who are  they and how can we better serve them?</a:t>
            </a:r>
          </a:p>
        </p:txBody>
      </p:sp>
      <p:pic>
        <p:nvPicPr>
          <p:cNvPr id="7" name="Picture Placeholder 6" descr="A group of people sitting in front of a sign&#10;&#10;AI-generated content may be incorrect.">
            <a:extLst>
              <a:ext uri="{FF2B5EF4-FFF2-40B4-BE49-F238E27FC236}">
                <a16:creationId xmlns:a16="http://schemas.microsoft.com/office/drawing/2014/main" id="{C095A299-1A25-878E-2B79-1527933EEAA6}"/>
              </a:ext>
            </a:extLst>
          </p:cNvPr>
          <p:cNvPicPr>
            <a:picLocks noGrp="1" noChangeAspect="1"/>
          </p:cNvPicPr>
          <p:nvPr>
            <p:ph type="pic" sz="quarter" idx="13"/>
          </p:nvPr>
        </p:nvPicPr>
        <p:blipFill>
          <a:blip r:embed="rId2"/>
          <a:srcRect l="2812" r="2810" b="-2"/>
          <a:stretch>
            <a:fillRect/>
          </a:stretch>
        </p:blipFill>
        <p:spPr>
          <a:xfrm>
            <a:off x="533399" y="533400"/>
            <a:ext cx="7667626" cy="5788757"/>
          </a:xfrm>
          <a:prstGeom prst="rect">
            <a:avLst/>
          </a:prstGeom>
          <a:noFill/>
          <a:effectLst>
            <a:outerShdw blurRad="203200" dist="12700" dir="7800000" algn="r" rotWithShape="0">
              <a:prstClr val="black">
                <a:alpha val="10000"/>
              </a:prstClr>
            </a:outerShdw>
          </a:effectLst>
        </p:spPr>
      </p:pic>
      <p:sp>
        <p:nvSpPr>
          <p:cNvPr id="4" name="Text Placeholder 3">
            <a:extLst>
              <a:ext uri="{FF2B5EF4-FFF2-40B4-BE49-F238E27FC236}">
                <a16:creationId xmlns:a16="http://schemas.microsoft.com/office/drawing/2014/main" id="{C7388953-1D28-40AA-BDA4-DB9D4B1BEF0D}"/>
              </a:ext>
            </a:extLst>
          </p:cNvPr>
          <p:cNvSpPr>
            <a:spLocks noGrp="1"/>
          </p:cNvSpPr>
          <p:nvPr>
            <p:ph idx="1"/>
          </p:nvPr>
        </p:nvSpPr>
        <p:spPr>
          <a:xfrm>
            <a:off x="8621935" y="1934937"/>
            <a:ext cx="3052570" cy="4389663"/>
          </a:xfrm>
        </p:spPr>
        <p:txBody>
          <a:bodyPr vert="horz" lIns="91440" tIns="45720" rIns="91440" bIns="45720" rtlCol="0" anchor="t">
            <a:noAutofit/>
          </a:bodyPr>
          <a:lstStyle/>
          <a:p>
            <a:pPr>
              <a:lnSpc>
                <a:spcPct val="110000"/>
              </a:lnSpc>
              <a:buFont typeface="Wingdings" panose="05000000000000000000" pitchFamily="2" charset="2"/>
              <a:buChar char="§"/>
            </a:pPr>
            <a:endParaRPr lang="en-US" sz="1300"/>
          </a:p>
          <a:p>
            <a:pPr marL="800100" lvl="1" indent="-342900">
              <a:lnSpc>
                <a:spcPct val="110000"/>
              </a:lnSpc>
              <a:buFont typeface="Wingdings" panose="05000000000000000000" pitchFamily="2" charset="2"/>
              <a:buChar char="§"/>
            </a:pPr>
            <a:r>
              <a:rPr lang="en-US" sz="1600"/>
              <a:t>78% unemployment</a:t>
            </a:r>
          </a:p>
          <a:p>
            <a:pPr marL="800100" lvl="1" indent="-342900">
              <a:lnSpc>
                <a:spcPct val="110000"/>
              </a:lnSpc>
              <a:buFont typeface="Wingdings" panose="05000000000000000000" pitchFamily="2" charset="2"/>
              <a:buChar char="§"/>
            </a:pPr>
            <a:r>
              <a:rPr lang="en-US" sz="1600"/>
              <a:t>60% CWS involvement</a:t>
            </a:r>
          </a:p>
          <a:p>
            <a:pPr marL="800100" lvl="1" indent="-342900">
              <a:lnSpc>
                <a:spcPct val="110000"/>
              </a:lnSpc>
              <a:buFont typeface="Wingdings" panose="05000000000000000000" pitchFamily="2" charset="2"/>
              <a:buChar char="§"/>
            </a:pPr>
            <a:r>
              <a:rPr lang="en-US" sz="1600"/>
              <a:t>45% no high school diploma</a:t>
            </a:r>
          </a:p>
          <a:p>
            <a:pPr marL="800100" lvl="1" indent="-342900">
              <a:lnSpc>
                <a:spcPct val="110000"/>
              </a:lnSpc>
              <a:buFont typeface="Wingdings" panose="05000000000000000000" pitchFamily="2" charset="2"/>
              <a:buChar char="§"/>
            </a:pPr>
            <a:r>
              <a:rPr lang="en-US" sz="1600"/>
              <a:t>51% Native Hawaiian</a:t>
            </a:r>
          </a:p>
          <a:p>
            <a:pPr marL="800100" lvl="1" indent="-342900">
              <a:lnSpc>
                <a:spcPct val="110000"/>
              </a:lnSpc>
              <a:buFont typeface="Wingdings" panose="05000000000000000000" pitchFamily="2" charset="2"/>
              <a:buChar char="§"/>
            </a:pPr>
            <a:r>
              <a:rPr lang="en-US" sz="1600"/>
              <a:t>45% little or no parental involvement</a:t>
            </a:r>
          </a:p>
          <a:p>
            <a:pPr marL="800100" lvl="1" indent="-342900">
              <a:lnSpc>
                <a:spcPct val="110000"/>
              </a:lnSpc>
              <a:buFont typeface="Wingdings" panose="05000000000000000000" pitchFamily="2" charset="2"/>
              <a:buChar char="§"/>
            </a:pPr>
            <a:r>
              <a:rPr lang="en-US" sz="1600"/>
              <a:t>47% have a diagnosed disability</a:t>
            </a:r>
          </a:p>
          <a:p>
            <a:pPr marL="800100" lvl="1" indent="-342900">
              <a:lnSpc>
                <a:spcPct val="110000"/>
              </a:lnSpc>
              <a:buFont typeface="Wingdings" panose="05000000000000000000" pitchFamily="2" charset="2"/>
              <a:buChar char="§"/>
            </a:pPr>
            <a:r>
              <a:rPr lang="en-US" sz="1600"/>
              <a:t>73% survivors of violence</a:t>
            </a:r>
          </a:p>
          <a:p>
            <a:pPr marL="800100" lvl="1" indent="-342900">
              <a:lnSpc>
                <a:spcPct val="110000"/>
              </a:lnSpc>
              <a:buFont typeface="Wingdings" panose="05000000000000000000" pitchFamily="2" charset="2"/>
              <a:buChar char="§"/>
            </a:pPr>
            <a:r>
              <a:rPr lang="en-US" sz="1600"/>
              <a:t>1st homeless experience at 14 yrs old</a:t>
            </a:r>
          </a:p>
          <a:p>
            <a:pPr lvl="1">
              <a:lnSpc>
                <a:spcPct val="110000"/>
              </a:lnSpc>
            </a:pPr>
            <a:endParaRPr lang="en-US" sz="1300"/>
          </a:p>
          <a:p>
            <a:pPr lvl="1">
              <a:lnSpc>
                <a:spcPct val="110000"/>
              </a:lnSpc>
              <a:buFont typeface="Wingdings" panose="05000000000000000000" pitchFamily="2" charset="2"/>
              <a:buChar char="§"/>
            </a:pPr>
            <a:endParaRPr lang="en-US" sz="1300"/>
          </a:p>
        </p:txBody>
      </p:sp>
    </p:spTree>
    <p:extLst>
      <p:ext uri="{BB962C8B-B14F-4D97-AF65-F5344CB8AC3E}">
        <p14:creationId xmlns:p14="http://schemas.microsoft.com/office/powerpoint/2010/main" val="1124832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E51F5-6BE9-7669-0178-86AC0E5AC1A6}"/>
              </a:ext>
            </a:extLst>
          </p:cNvPr>
          <p:cNvSpPr>
            <a:spLocks noGrp="1"/>
          </p:cNvSpPr>
          <p:nvPr>
            <p:ph type="title"/>
          </p:nvPr>
        </p:nvSpPr>
        <p:spPr>
          <a:xfrm>
            <a:off x="426997" y="3018408"/>
            <a:ext cx="8961120" cy="3247475"/>
          </a:xfrm>
        </p:spPr>
        <p:txBody>
          <a:bodyPr anchor="b">
            <a:normAutofit/>
          </a:bodyPr>
          <a:lstStyle/>
          <a:p>
            <a:r>
              <a:rPr lang="en-US"/>
              <a:t>Intervention Strategies</a:t>
            </a:r>
          </a:p>
        </p:txBody>
      </p:sp>
    </p:spTree>
    <p:extLst>
      <p:ext uri="{BB962C8B-B14F-4D97-AF65-F5344CB8AC3E}">
        <p14:creationId xmlns:p14="http://schemas.microsoft.com/office/powerpoint/2010/main" val="1848365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8302E-61E4-FE47-8198-FD15919C2609}"/>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nSpc>
                <a:spcPct val="90000"/>
              </a:lnSpc>
            </a:pPr>
            <a:r>
              <a:rPr lang="en-US" sz="3800" kern="1200">
                <a:solidFill>
                  <a:schemeClr val="accent1"/>
                </a:solidFill>
                <a:latin typeface="+mj-lt"/>
                <a:ea typeface="+mj-ea"/>
                <a:cs typeface="+mj-cs"/>
              </a:rPr>
              <a:t>The 5 Skills:</a:t>
            </a:r>
            <a:br>
              <a:rPr lang="en-US" sz="3800" kern="1200">
                <a:solidFill>
                  <a:schemeClr val="accent1"/>
                </a:solidFill>
                <a:latin typeface="+mj-lt"/>
                <a:ea typeface="+mj-ea"/>
                <a:cs typeface="+mj-cs"/>
              </a:rPr>
            </a:br>
            <a:r>
              <a:rPr lang="en-US" sz="3800" kern="1200">
                <a:solidFill>
                  <a:schemeClr val="accent1"/>
                </a:solidFill>
                <a:latin typeface="+mj-lt"/>
                <a:ea typeface="+mj-ea"/>
                <a:cs typeface="+mj-cs"/>
              </a:rPr>
              <a:t>Core Competencies for Educators and Youth Workers</a:t>
            </a:r>
          </a:p>
        </p:txBody>
      </p:sp>
      <p:pic>
        <p:nvPicPr>
          <p:cNvPr id="5" name="Content Placeholder 4" descr="A picture containing photo, black, sitting, different&#10;&#10;Description automatically generated">
            <a:extLst>
              <a:ext uri="{FF2B5EF4-FFF2-40B4-BE49-F238E27FC236}">
                <a16:creationId xmlns:a16="http://schemas.microsoft.com/office/drawing/2014/main" id="{6DB5BDBB-5894-8545-87B8-97181DA596BD}"/>
              </a:ext>
            </a:extLst>
          </p:cNvPr>
          <p:cNvPicPr>
            <a:picLocks noGrp="1" noChangeAspect="1"/>
          </p:cNvPicPr>
          <p:nvPr>
            <p:ph idx="1"/>
          </p:nvPr>
        </p:nvPicPr>
        <p:blipFill>
          <a:blip r:embed="rId2"/>
          <a:stretch>
            <a:fillRect/>
          </a:stretch>
        </p:blipFill>
        <p:spPr>
          <a:xfrm rot="5400000">
            <a:off x="860872" y="1807231"/>
            <a:ext cx="4335340" cy="3251505"/>
          </a:xfrm>
          <a:prstGeom prst="rect">
            <a:avLst/>
          </a:prstGeom>
        </p:spPr>
      </p:pic>
      <p:sp>
        <p:nvSpPr>
          <p:cNvPr id="3" name="TextBox 2">
            <a:extLst>
              <a:ext uri="{FF2B5EF4-FFF2-40B4-BE49-F238E27FC236}">
                <a16:creationId xmlns:a16="http://schemas.microsoft.com/office/drawing/2014/main" id="{2DC11FE8-55D7-BB2D-EDDD-5BFE5924579D}"/>
              </a:ext>
            </a:extLst>
          </p:cNvPr>
          <p:cNvSpPr txBox="1"/>
          <p:nvPr/>
        </p:nvSpPr>
        <p:spPr>
          <a:xfrm>
            <a:off x="5008031" y="4718549"/>
            <a:ext cx="578963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RESPECT </a:t>
            </a:r>
          </a:p>
          <a:p>
            <a:pPr marL="285750" indent="-285750">
              <a:buFont typeface="Arial"/>
              <a:buChar char="•"/>
            </a:pPr>
            <a:r>
              <a:rPr lang="en-US"/>
              <a:t>HOW We Do The Work </a:t>
            </a:r>
          </a:p>
          <a:p>
            <a:pPr marL="285750" indent="-285750">
              <a:buFont typeface="Arial"/>
              <a:buChar char="•"/>
            </a:pPr>
            <a:r>
              <a:rPr lang="en-US"/>
              <a:t>WHAT We Say</a:t>
            </a:r>
          </a:p>
          <a:p>
            <a:pPr marL="285750" indent="-285750">
              <a:buFont typeface="Arial"/>
              <a:buChar char="•"/>
            </a:pPr>
            <a:r>
              <a:rPr lang="en-US"/>
              <a:t>Respond, Don't React</a:t>
            </a:r>
          </a:p>
          <a:p>
            <a:pPr marL="285750" indent="-285750">
              <a:buFont typeface="Arial"/>
              <a:buChar char="•"/>
            </a:pPr>
            <a:r>
              <a:rPr lang="en-US"/>
              <a:t>Embrace the "FAIL"</a:t>
            </a:r>
          </a:p>
          <a:p>
            <a:pPr marL="285750" indent="-285750">
              <a:buFont typeface="Arial"/>
              <a:buChar char="•"/>
            </a:pPr>
            <a:endParaRPr lang="en-US"/>
          </a:p>
        </p:txBody>
      </p:sp>
    </p:spTree>
    <p:extLst>
      <p:ext uri="{BB962C8B-B14F-4D97-AF65-F5344CB8AC3E}">
        <p14:creationId xmlns:p14="http://schemas.microsoft.com/office/powerpoint/2010/main" val="3453938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5F14-25BD-C259-4169-9DE9DD5A5BB5}"/>
              </a:ext>
            </a:extLst>
          </p:cNvPr>
          <p:cNvSpPr>
            <a:spLocks noGrp="1"/>
          </p:cNvSpPr>
          <p:nvPr>
            <p:ph type="title"/>
          </p:nvPr>
        </p:nvSpPr>
        <p:spPr>
          <a:xfrm>
            <a:off x="5993867" y="691867"/>
            <a:ext cx="5664732" cy="1212661"/>
          </a:xfrm>
        </p:spPr>
        <p:txBody>
          <a:bodyPr anchor="t">
            <a:normAutofit/>
          </a:bodyPr>
          <a:lstStyle/>
          <a:p>
            <a:r>
              <a:rPr lang="en-US"/>
              <a:t>Low-Barrier Street Outreach Programs</a:t>
            </a:r>
          </a:p>
        </p:txBody>
      </p:sp>
      <p:pic>
        <p:nvPicPr>
          <p:cNvPr id="7" name="Picture Placeholder 6" descr="RYSE | Residential Youth Services and Empowerment">
            <a:extLst>
              <a:ext uri="{FF2B5EF4-FFF2-40B4-BE49-F238E27FC236}">
                <a16:creationId xmlns:a16="http://schemas.microsoft.com/office/drawing/2014/main" id="{A9B98A59-EB91-A070-8106-0ECC1C79E41F}"/>
              </a:ext>
            </a:extLst>
          </p:cNvPr>
          <p:cNvPicPr>
            <a:picLocks noGrp="1" noChangeAspect="1"/>
          </p:cNvPicPr>
          <p:nvPr>
            <p:ph type="pic" sz="quarter" idx="13"/>
          </p:nvPr>
        </p:nvPicPr>
        <p:blipFill>
          <a:blip r:embed="rId3"/>
          <a:srcRect l="7389" r="7389"/>
          <a:stretch/>
        </p:blipFill>
        <p:spPr>
          <a:xfrm>
            <a:off x="533401" y="533424"/>
            <a:ext cx="4953000" cy="5811880"/>
          </a:xfrm>
          <a:prstGeom prst="rect">
            <a:avLst/>
          </a:prstGeom>
          <a:noFill/>
          <a:effectLst>
            <a:outerShdw blurRad="203200" dist="12700" dir="7800000" algn="r" rotWithShape="0">
              <a:prstClr val="black">
                <a:alpha val="10000"/>
              </a:prstClr>
            </a:outerShdw>
          </a:effectLst>
        </p:spPr>
      </p:pic>
      <p:sp>
        <p:nvSpPr>
          <p:cNvPr id="4" name="Content Placeholder 3">
            <a:extLst>
              <a:ext uri="{FF2B5EF4-FFF2-40B4-BE49-F238E27FC236}">
                <a16:creationId xmlns:a16="http://schemas.microsoft.com/office/drawing/2014/main" id="{1A26AA92-1C8F-502A-A1A4-51F4A758F995}"/>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93865" y="2007652"/>
            <a:ext cx="5664732" cy="4315319"/>
          </a:xfrm>
        </p:spPr>
        <p:txBody>
          <a:bodyPr>
            <a:normAutofit/>
          </a:bodyPr>
          <a:lstStyle/>
          <a:p>
            <a:pPr marL="0" indent="0">
              <a:lnSpc>
                <a:spcPct val="110000"/>
              </a:lnSpc>
              <a:spcBef>
                <a:spcPts val="2500"/>
              </a:spcBef>
              <a:buFont typeface="Arial" panose="020B0604020202020204" pitchFamily="34" charset="0"/>
              <a:buNone/>
            </a:pPr>
            <a:r>
              <a:rPr lang="en-US" b="1"/>
              <a:t>Accessibility and Low Barriers</a:t>
            </a:r>
          </a:p>
          <a:p>
            <a:pPr marL="0" lvl="1" indent="0">
              <a:lnSpc>
                <a:spcPct val="110000"/>
              </a:lnSpc>
              <a:buFont typeface="Arial" panose="020B0604020202020204" pitchFamily="34" charset="0"/>
              <a:buNone/>
            </a:pPr>
            <a:r>
              <a:t>Programs minimize eligibility requirements and offer services without judgment or complex processes to maximize outreach.</a:t>
            </a:r>
            <a:endParaRPr lang="en-US"/>
          </a:p>
          <a:p>
            <a:pPr marL="0" indent="0">
              <a:lnSpc>
                <a:spcPct val="110000"/>
              </a:lnSpc>
              <a:spcBef>
                <a:spcPts val="2500"/>
              </a:spcBef>
              <a:buFont typeface="Arial" panose="020B0604020202020204" pitchFamily="34" charset="0"/>
              <a:buNone/>
            </a:pPr>
            <a:r>
              <a:rPr lang="en-US" b="1"/>
              <a:t>Trauma-Informed Care</a:t>
            </a:r>
          </a:p>
          <a:p>
            <a:pPr marL="0" lvl="1" indent="0">
              <a:lnSpc>
                <a:spcPct val="110000"/>
              </a:lnSpc>
              <a:buFont typeface="Arial" panose="020B0604020202020204" pitchFamily="34" charset="0"/>
              <a:buNone/>
            </a:pPr>
            <a:r>
              <a:t>Approaches acknowledge past trauma and ensure interactions avoid re-traumatization, fostering trust and safety.</a:t>
            </a:r>
            <a:endParaRPr lang="en-US"/>
          </a:p>
          <a:p>
            <a:pPr marL="0" indent="0">
              <a:lnSpc>
                <a:spcPct val="110000"/>
              </a:lnSpc>
              <a:spcBef>
                <a:spcPts val="2500"/>
              </a:spcBef>
              <a:buFont typeface="Arial" panose="020B0604020202020204" pitchFamily="34" charset="0"/>
              <a:buNone/>
            </a:pPr>
            <a:r>
              <a:rPr lang="en-US" b="1"/>
              <a:t>Mobile and Peer Outreach</a:t>
            </a:r>
          </a:p>
          <a:p>
            <a:pPr marL="0" lvl="1" indent="0">
              <a:lnSpc>
                <a:spcPct val="110000"/>
              </a:lnSpc>
              <a:buFont typeface="Arial" panose="020B0604020202020204" pitchFamily="34" charset="0"/>
              <a:buNone/>
            </a:pPr>
            <a:r>
              <a:t>Mobile units and peer workers extend the program’s reach beyond fixed locations for greater community impact.</a:t>
            </a:r>
            <a:endParaRPr lang="en-US"/>
          </a:p>
          <a:p>
            <a:pPr marL="0" indent="0">
              <a:lnSpc>
                <a:spcPct val="110000"/>
              </a:lnSpc>
              <a:spcBef>
                <a:spcPts val="2500"/>
              </a:spcBef>
              <a:buFont typeface="Arial" panose="020B0604020202020204" pitchFamily="34" charset="0"/>
              <a:buNone/>
            </a:pPr>
            <a:r>
              <a:rPr lang="en-US" b="1"/>
              <a:t>Comprehensive Care Entry Points</a:t>
            </a:r>
          </a:p>
          <a:p>
            <a:pPr marL="0" lvl="1" indent="0">
              <a:lnSpc>
                <a:spcPct val="110000"/>
              </a:lnSpc>
              <a:buFont typeface="Arial" panose="020B0604020202020204" pitchFamily="34" charset="0"/>
              <a:buNone/>
            </a:pPr>
            <a:r>
              <a:t>Programs connect youth to mental health, substance use treatment, and education, supporting long-term stability.</a:t>
            </a:r>
            <a:endParaRPr lang="en-US"/>
          </a:p>
        </p:txBody>
      </p:sp>
    </p:spTree>
    <p:extLst>
      <p:ext uri="{BB962C8B-B14F-4D97-AF65-F5344CB8AC3E}">
        <p14:creationId xmlns:p14="http://schemas.microsoft.com/office/powerpoint/2010/main" val="30342654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189C3-C4F3-5D87-8D2D-61EF6CA965FF}"/>
              </a:ext>
            </a:extLst>
          </p:cNvPr>
          <p:cNvSpPr>
            <a:spLocks noGrp="1"/>
          </p:cNvSpPr>
          <p:nvPr>
            <p:ph type="title"/>
          </p:nvPr>
        </p:nvSpPr>
        <p:spPr>
          <a:xfrm>
            <a:off x="7007497" y="691868"/>
            <a:ext cx="4660247" cy="1439210"/>
          </a:xfrm>
        </p:spPr>
        <p:txBody>
          <a:bodyPr anchor="t">
            <a:normAutofit/>
          </a:bodyPr>
          <a:lstStyle/>
          <a:p>
            <a:r>
              <a:rPr lang="en-US"/>
              <a:t>Building Trust and Relationships</a:t>
            </a:r>
          </a:p>
        </p:txBody>
      </p:sp>
      <p:pic>
        <p:nvPicPr>
          <p:cNvPr id="8" name="Picture 7" descr="A group of people in orange vests and orange bags&#10;&#10;AI-generated content may be incorrect.">
            <a:extLst>
              <a:ext uri="{FF2B5EF4-FFF2-40B4-BE49-F238E27FC236}">
                <a16:creationId xmlns:a16="http://schemas.microsoft.com/office/drawing/2014/main" id="{57618F75-7A6B-4A4C-C752-CA287D229EA8}"/>
              </a:ext>
            </a:extLst>
          </p:cNvPr>
          <p:cNvPicPr>
            <a:picLocks noChangeAspect="1"/>
          </p:cNvPicPr>
          <p:nvPr/>
        </p:nvPicPr>
        <p:blipFill>
          <a:blip r:embed="rId3"/>
          <a:srcRect l="10152" r="11764"/>
          <a:stretch>
            <a:fillRect/>
          </a:stretch>
        </p:blipFill>
        <p:spPr>
          <a:xfrm>
            <a:off x="533400" y="533399"/>
            <a:ext cx="6029286" cy="5791201"/>
          </a:xfrm>
          <a:prstGeom prst="rect">
            <a:avLst/>
          </a:prstGeom>
          <a:noFill/>
          <a:effectLst>
            <a:outerShdw blurRad="203200" dist="12700" dir="7800000" algn="r" rotWithShape="0">
              <a:prstClr val="black">
                <a:alpha val="10000"/>
              </a:prstClr>
            </a:outerShdw>
          </a:effectLst>
        </p:spPr>
      </p:pic>
      <p:sp>
        <p:nvSpPr>
          <p:cNvPr id="4" name="Content Placeholder 3">
            <a:extLst>
              <a:ext uri="{FF2B5EF4-FFF2-40B4-BE49-F238E27FC236}">
                <a16:creationId xmlns:a16="http://schemas.microsoft.com/office/drawing/2014/main" id="{9FCB4041-C992-344C-80C7-B9E3429CAFD0}"/>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007497" y="2211184"/>
            <a:ext cx="4660247" cy="4113415"/>
          </a:xfrm>
        </p:spPr>
        <p:txBody>
          <a:bodyPr>
            <a:normAutofit/>
          </a:bodyPr>
          <a:lstStyle/>
          <a:p>
            <a:pPr marL="0" indent="0">
              <a:lnSpc>
                <a:spcPct val="110000"/>
              </a:lnSpc>
              <a:spcBef>
                <a:spcPts val="2500"/>
              </a:spcBef>
              <a:buFont typeface="Arial" panose="020B0604020202020204" pitchFamily="34" charset="0"/>
              <a:buNone/>
            </a:pPr>
            <a:r>
              <a:rPr lang="en-US" b="1"/>
              <a:t>Importance of Trust</a:t>
            </a:r>
          </a:p>
          <a:p>
            <a:pPr marL="0" lvl="1" indent="0">
              <a:lnSpc>
                <a:spcPct val="110000"/>
              </a:lnSpc>
              <a:buFont typeface="Arial" panose="020B0604020202020204" pitchFamily="34" charset="0"/>
              <a:buNone/>
            </a:pPr>
            <a:r>
              <a:t>Trust is crucial for effective support with unsheltered youth who often face past betrayals and neglect.</a:t>
            </a:r>
            <a:endParaRPr lang="en-US"/>
          </a:p>
          <a:p>
            <a:pPr marL="0" indent="0">
              <a:lnSpc>
                <a:spcPct val="110000"/>
              </a:lnSpc>
              <a:spcBef>
                <a:spcPts val="2500"/>
              </a:spcBef>
              <a:buFont typeface="Arial" panose="020B0604020202020204" pitchFamily="34" charset="0"/>
              <a:buNone/>
            </a:pPr>
            <a:r>
              <a:rPr lang="en-US" b="1"/>
              <a:t>Communication Strategies</a:t>
            </a:r>
          </a:p>
          <a:p>
            <a:pPr marL="0" lvl="1" indent="0">
              <a:lnSpc>
                <a:spcPct val="110000"/>
              </a:lnSpc>
              <a:buFont typeface="Arial" panose="020B0604020202020204" pitchFamily="34" charset="0"/>
              <a:buNone/>
            </a:pPr>
            <a:r>
              <a:t>Non-judgmental communication and consistency help overcome barriers and build reliable relationships.</a:t>
            </a:r>
            <a:endParaRPr lang="en-US"/>
          </a:p>
          <a:p>
            <a:pPr marL="0" indent="0">
              <a:lnSpc>
                <a:spcPct val="110000"/>
              </a:lnSpc>
              <a:spcBef>
                <a:spcPts val="2500"/>
              </a:spcBef>
              <a:buFont typeface="Arial" panose="020B0604020202020204" pitchFamily="34" charset="0"/>
              <a:buNone/>
            </a:pPr>
            <a:r>
              <a:rPr lang="en-US" b="1"/>
              <a:t>Peer Mentorship</a:t>
            </a:r>
          </a:p>
          <a:p>
            <a:pPr marL="0" lvl="1" indent="0">
              <a:lnSpc>
                <a:spcPct val="110000"/>
              </a:lnSpc>
              <a:buFont typeface="Arial" panose="020B0604020202020204" pitchFamily="34" charset="0"/>
              <a:buNone/>
            </a:pPr>
            <a:r>
              <a:t>Peer mentors with lived experience offer relatable support, increasing youth engagement and trust.</a:t>
            </a:r>
            <a:endParaRPr lang="en-US"/>
          </a:p>
          <a:p>
            <a:pPr marL="0" indent="0">
              <a:lnSpc>
                <a:spcPct val="110000"/>
              </a:lnSpc>
              <a:spcBef>
                <a:spcPts val="2500"/>
              </a:spcBef>
              <a:buFont typeface="Arial" panose="020B0604020202020204" pitchFamily="34" charset="0"/>
              <a:buNone/>
            </a:pPr>
            <a:r>
              <a:rPr lang="en-US" b="1"/>
              <a:t>Cultural Competence</a:t>
            </a:r>
          </a:p>
          <a:p>
            <a:pPr marL="0" lvl="1" indent="0">
              <a:lnSpc>
                <a:spcPct val="110000"/>
              </a:lnSpc>
              <a:buFont typeface="Arial" panose="020B0604020202020204" pitchFamily="34" charset="0"/>
              <a:buNone/>
            </a:pPr>
            <a:r>
              <a:t>Culturally competent services respect diverse backgrounds, fostering inclusion and understanding.</a:t>
            </a:r>
            <a:endParaRPr lang="en-US"/>
          </a:p>
        </p:txBody>
      </p:sp>
    </p:spTree>
    <p:extLst>
      <p:ext uri="{BB962C8B-B14F-4D97-AF65-F5344CB8AC3E}">
        <p14:creationId xmlns:p14="http://schemas.microsoft.com/office/powerpoint/2010/main" val="9468876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Lines">
  <a:themeElements>
    <a:clrScheme name="Lines">
      <a:dk1>
        <a:srgbClr val="0F0F0F"/>
      </a:dk1>
      <a:lt1>
        <a:sysClr val="window" lastClr="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ines" id="{656B2F94-71EE-4F5F-8AB6-423A33239BAD}" vid="{CD481196-1649-4740-8CB7-70D8662C6A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2EA6ECCF-1C9D-4352-BA6F-79122165958F}">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DDFC564-B38B-4437-B10C-2B4F696FB123}">
  <ds:schemaRefs>
    <ds:schemaRef ds:uri="http://schemas.microsoft.com/sharepoint/v3/contenttype/forms"/>
  </ds:schemaRefs>
</ds:datastoreItem>
</file>

<file path=customXml/itemProps3.xml><?xml version="1.0" encoding="utf-8"?>
<ds:datastoreItem xmlns:ds="http://schemas.openxmlformats.org/officeDocument/2006/customXml" ds:itemID="{68251039-0B1C-45AD-BDF3-E784F1E00F4E}">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clbl:label id="{96d48bd7-a8ec-495f-9684-067f65f4b446}" enabled="1" method="Standard" siteId="{3847dec6-63b2-43f9-a6d0-58a40aaa1a10}" removed="0"/>
</clbl:labelList>
</file>

<file path=docProps/app.xml><?xml version="1.0" encoding="utf-8"?>
<Properties xmlns="http://schemas.openxmlformats.org/officeDocument/2006/extended-properties" xmlns:vt="http://schemas.openxmlformats.org/officeDocument/2006/docPropsVTypes">
  <Template>Lines</Template>
  <TotalTime>0</TotalTime>
  <Words>1363</Words>
  <Application>Microsoft Office PowerPoint</Application>
  <PresentationFormat>Widescreen</PresentationFormat>
  <Paragraphs>104</Paragraphs>
  <Slides>13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Nova Light</vt:lpstr>
      <vt:lpstr>Calibri</vt:lpstr>
      <vt:lpstr>MS Shell Dlg 2</vt:lpstr>
      <vt:lpstr>Univers Condensed</vt:lpstr>
      <vt:lpstr>Wingdings</vt:lpstr>
      <vt:lpstr>Wingdings 3</vt:lpstr>
      <vt:lpstr>Lines</vt:lpstr>
      <vt:lpstr>Unsheltered Youth: Moving Our Most Vulnerable Beyond the Risks of Exploitation</vt:lpstr>
      <vt:lpstr>We work in a continuum of support  that empowers Hawaii's youth to move beyond Homelessness</vt:lpstr>
      <vt:lpstr>Understanding Unsheltered Youth</vt:lpstr>
      <vt:lpstr>Root Causes of  Youth Homelessness</vt:lpstr>
      <vt:lpstr> Homeless Youth: Who are  they and how can we better serve them?</vt:lpstr>
      <vt:lpstr>Intervention Strategies</vt:lpstr>
      <vt:lpstr>The 5 Skills: Core Competencies for Educators and Youth Workers</vt:lpstr>
      <vt:lpstr>Low-Barrier Street Outreach Programs</vt:lpstr>
      <vt:lpstr>Building Trust and Relationships</vt:lpstr>
      <vt:lpstr>Pathways to Stability</vt:lpstr>
      <vt:lpstr>Comprehensive Support for Long-Term Success</vt:lpstr>
      <vt:lpstr>Empowerment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Bowen-Coleman, Dianne</dc:creator>
  <cp:lastModifiedBy>Bowen-Coleman, Dianne</cp:lastModifiedBy>
  <cp:revision>3</cp:revision>
  <dcterms:created xsi:type="dcterms:W3CDTF">2025-08-04T19:15:43Z</dcterms:created>
  <dcterms:modified xsi:type="dcterms:W3CDTF">2026-02-10T23:50:30Z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